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1BD48"/>
    <a:srgbClr val="97DF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49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en-US" sz="1600" b="1" cap="none" spc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en-US" sz="1600" b="1" cap="none" spc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cap="none" spc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стійкого</a:t>
            </a:r>
            <a:r>
              <a:rPr lang="en-US" sz="1600" b="1" cap="none" spc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cap="none" spc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en-US" sz="1600" b="1" cap="none" spc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cap="none" spc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en-US" sz="1600" b="1" cap="none" spc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cap="none" spc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600" b="1" cap="none" spc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cap="none" spc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предмету</a:t>
            </a:r>
            <a:endParaRPr lang="ru-RU" sz="1600" b="1" cap="none" spc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7 кл - І сем.</c:v>
                </c:pt>
                <c:pt idx="1">
                  <c:v>7 кл - ІІ сем.</c:v>
                </c:pt>
                <c:pt idx="2">
                  <c:v>8 кл - І сем.</c:v>
                </c:pt>
                <c:pt idx="3">
                  <c:v>8 кл - ІІ сем.</c:v>
                </c:pt>
                <c:pt idx="4">
                  <c:v>9 кл - І сем.</c:v>
                </c:pt>
                <c:pt idx="5">
                  <c:v>9 кл - ІІ сем.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0.95000000000000018</c:v>
                </c:pt>
                <c:pt idx="1">
                  <c:v>0.6000000000000002</c:v>
                </c:pt>
                <c:pt idx="2">
                  <c:v>0.5</c:v>
                </c:pt>
                <c:pt idx="3">
                  <c:v>0.6000000000000002</c:v>
                </c:pt>
                <c:pt idx="4">
                  <c:v>0.9</c:v>
                </c:pt>
                <c:pt idx="5">
                  <c:v>0.9</c:v>
                </c:pt>
              </c:numCache>
            </c:numRef>
          </c:val>
        </c:ser>
        <c:marker val="1"/>
        <c:axId val="76941568"/>
        <c:axId val="82822272"/>
      </c:lineChart>
      <c:catAx>
        <c:axId val="76941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822272"/>
        <c:crosses val="autoZero"/>
        <c:auto val="1"/>
        <c:lblAlgn val="ctr"/>
        <c:lblOffset val="100"/>
      </c:catAx>
      <c:valAx>
        <c:axId val="8282227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9415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5F3AD-8FA6-48B1-9E04-E32F815CA22E}" type="doc">
      <dgm:prSet loTypeId="urn:microsoft.com/office/officeart/2005/8/layout/process5" loCatId="process" qsTypeId="urn:microsoft.com/office/officeart/2005/8/quickstyle/3d9" qsCatId="3D" csTypeId="urn:microsoft.com/office/officeart/2005/8/colors/accent3_3" csCatId="accent3" phldr="1"/>
      <dgm:spPr>
        <a:scene3d>
          <a:camera prst="perspectiveRight"/>
          <a:lightRig rig="glow" dir="t">
            <a:rot lat="0" lon="0" rev="4800000"/>
          </a:lightRig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ru-RU"/>
        </a:p>
      </dgm:t>
    </dgm:pt>
    <dgm:pt modelId="{1C618841-C36E-4A1C-98A0-BDD0B3F198DD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 prst="angle"/>
        </a:sp3d>
      </dgm:spPr>
      <dgm:t>
        <a:bodyPr>
          <a:sp3d extrusionH="28000" prstMaterial="matte"/>
        </a:bodyPr>
        <a:lstStyle/>
        <a:p>
          <a:r>
            <a:rPr lang="en-US" b="1" dirty="0" err="1" smtClean="0"/>
            <a:t>Спостереження</a:t>
          </a:r>
          <a:endParaRPr lang="ru-RU" b="1" dirty="0"/>
        </a:p>
      </dgm:t>
    </dgm:pt>
    <dgm:pt modelId="{B2839062-D45E-41C8-B675-8EF67C8DA524}" type="parTrans" cxnId="{76A7E4BF-0755-449C-A5BB-5CCA0FE89E70}">
      <dgm:prSet/>
      <dgm:spPr/>
      <dgm:t>
        <a:bodyPr/>
        <a:lstStyle/>
        <a:p>
          <a:endParaRPr lang="ru-RU"/>
        </a:p>
      </dgm:t>
    </dgm:pt>
    <dgm:pt modelId="{8A27787D-D365-4AF5-BFB0-6FFD2E717A2E}" type="sibTrans" cxnId="{76A7E4BF-0755-449C-A5BB-5CCA0FE89E7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>
          <a:bevelT prst="angle"/>
        </a:sp3d>
      </dgm:spPr>
      <dgm:t>
        <a:bodyPr/>
        <a:lstStyle/>
        <a:p>
          <a:endParaRPr lang="ru-RU"/>
        </a:p>
      </dgm:t>
    </dgm:pt>
    <dgm:pt modelId="{15C3FE4C-846B-4114-BAD2-893766AEB5C2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 prst="angle"/>
        </a:sp3d>
      </dgm:spPr>
      <dgm:t>
        <a:bodyPr>
          <a:sp3d extrusionH="28000" prstMaterial="matte"/>
        </a:bodyPr>
        <a:lstStyle/>
        <a:p>
          <a:r>
            <a:rPr lang="uk-UA" b="1" dirty="0" smtClean="0"/>
            <a:t>Анкетування</a:t>
          </a:r>
          <a:endParaRPr lang="ru-RU" b="1" dirty="0"/>
        </a:p>
      </dgm:t>
    </dgm:pt>
    <dgm:pt modelId="{7FEA9561-516C-461F-8F3B-55C416989D0E}" type="parTrans" cxnId="{25E8BEF1-407B-40C9-8682-FB668AB66CB8}">
      <dgm:prSet/>
      <dgm:spPr/>
      <dgm:t>
        <a:bodyPr/>
        <a:lstStyle/>
        <a:p>
          <a:endParaRPr lang="ru-RU"/>
        </a:p>
      </dgm:t>
    </dgm:pt>
    <dgm:pt modelId="{81A28643-7E1A-4834-9EF4-A9EF79DCC76A}" type="sibTrans" cxnId="{25E8BEF1-407B-40C9-8682-FB668AB66CB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>
          <a:bevelT prst="angle"/>
        </a:sp3d>
      </dgm:spPr>
      <dgm:t>
        <a:bodyPr/>
        <a:lstStyle/>
        <a:p>
          <a:endParaRPr lang="ru-RU"/>
        </a:p>
      </dgm:t>
    </dgm:pt>
    <dgm:pt modelId="{E083F4B5-DC57-43AD-99E5-209D596F7C23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 prst="angle"/>
        </a:sp3d>
      </dgm:spPr>
      <dgm:t>
        <a:bodyPr>
          <a:sp3d extrusionH="28000" prstMaterial="matte"/>
        </a:bodyPr>
        <a:lstStyle/>
        <a:p>
          <a:r>
            <a:rPr lang="uk-UA" dirty="0" smtClean="0"/>
            <a:t>Тестування</a:t>
          </a:r>
          <a:endParaRPr lang="ru-RU" dirty="0"/>
        </a:p>
      </dgm:t>
    </dgm:pt>
    <dgm:pt modelId="{2F932D64-6F62-4AD9-9801-609974556D05}" type="parTrans" cxnId="{209B53E4-21A3-4C53-909C-FB03A45F8734}">
      <dgm:prSet/>
      <dgm:spPr/>
      <dgm:t>
        <a:bodyPr/>
        <a:lstStyle/>
        <a:p>
          <a:endParaRPr lang="ru-RU"/>
        </a:p>
      </dgm:t>
    </dgm:pt>
    <dgm:pt modelId="{74E44288-F856-43DE-8E07-4B7478062584}" type="sibTrans" cxnId="{209B53E4-21A3-4C53-909C-FB03A45F8734}">
      <dgm:prSet/>
      <dgm:spPr/>
      <dgm:t>
        <a:bodyPr/>
        <a:lstStyle/>
        <a:p>
          <a:endParaRPr lang="ru-RU"/>
        </a:p>
      </dgm:t>
    </dgm:pt>
    <dgm:pt modelId="{B1DEA32A-434D-42EE-B99D-0E70B2649898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perspectiveRight"/>
          <a:lightRig rig="glow" dir="t">
            <a:rot lat="0" lon="0" rev="4800000"/>
          </a:lightRig>
          <a:backdrop>
            <a:anchor x="0" y="0" z="-210000"/>
            <a:norm dx="0" dy="0" dz="914400"/>
            <a:up dx="0" dy="914400" dz="0"/>
          </a:backdrop>
        </a:scene3d>
        <a:sp3d prstMaterial="matte">
          <a:bevelT w="127000" h="63500" prst="relaxedInset"/>
        </a:sp3d>
      </dgm:spPr>
      <dgm:t>
        <a:bodyPr>
          <a:sp3d extrusionH="28000" prstMaterial="matte"/>
        </a:bodyPr>
        <a:lstStyle/>
        <a:p>
          <a:r>
            <a:rPr lang="uk-UA" dirty="0" smtClean="0"/>
            <a:t>Експертні оцінки</a:t>
          </a:r>
          <a:endParaRPr lang="ru-RU" dirty="0"/>
        </a:p>
      </dgm:t>
    </dgm:pt>
    <dgm:pt modelId="{53799FBB-CC2A-4800-9A4A-F25D1618BD4E}" type="parTrans" cxnId="{1182779F-684C-4165-8B2F-CEC48B0515D8}">
      <dgm:prSet/>
      <dgm:spPr/>
      <dgm:t>
        <a:bodyPr/>
        <a:lstStyle/>
        <a:p>
          <a:endParaRPr lang="ru-RU"/>
        </a:p>
      </dgm:t>
    </dgm:pt>
    <dgm:pt modelId="{EB957E14-9651-451F-8A24-40B2D2E9F595}" type="sibTrans" cxnId="{1182779F-684C-4165-8B2F-CEC48B0515D8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>
          <a:bevelT prst="angle"/>
        </a:sp3d>
      </dgm:spPr>
      <dgm:t>
        <a:bodyPr/>
        <a:lstStyle/>
        <a:p>
          <a:endParaRPr lang="ru-RU"/>
        </a:p>
      </dgm:t>
    </dgm:pt>
    <dgm:pt modelId="{037EF665-C8CD-47B6-87B5-7AAC8D2E26DE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 prst="angle"/>
        </a:sp3d>
      </dgm:spPr>
      <dgm:t>
        <a:bodyPr>
          <a:sp3d extrusionH="28000" prstMaterial="matte"/>
        </a:bodyPr>
        <a:lstStyle/>
        <a:p>
          <a:r>
            <a:rPr lang="uk-UA" dirty="0" smtClean="0"/>
            <a:t>Співбесіда</a:t>
          </a:r>
          <a:endParaRPr lang="ru-RU" dirty="0"/>
        </a:p>
      </dgm:t>
    </dgm:pt>
    <dgm:pt modelId="{9AEA1979-A5B3-4168-9B80-CB3543D34F42}" type="parTrans" cxnId="{93BDBA7A-77CF-4A5C-87E9-79052B031DB6}">
      <dgm:prSet/>
      <dgm:spPr/>
      <dgm:t>
        <a:bodyPr/>
        <a:lstStyle/>
        <a:p>
          <a:endParaRPr lang="ru-RU"/>
        </a:p>
      </dgm:t>
    </dgm:pt>
    <dgm:pt modelId="{74FEB3A5-0E77-4E09-A9B9-7F3F0E89C4BE}" type="sibTrans" cxnId="{93BDBA7A-77CF-4A5C-87E9-79052B031DB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>
          <a:bevelT prst="angle"/>
        </a:sp3d>
      </dgm:spPr>
      <dgm:t>
        <a:bodyPr/>
        <a:lstStyle/>
        <a:p>
          <a:endParaRPr lang="ru-RU"/>
        </a:p>
      </dgm:t>
    </dgm:pt>
    <dgm:pt modelId="{9D689282-ED76-4CA5-9219-C84A88464F9A}" type="pres">
      <dgm:prSet presAssocID="{4915F3AD-8FA6-48B1-9E04-E32F815CA2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C5E7C-408C-4076-8A8D-83A3C76B2213}" type="pres">
      <dgm:prSet presAssocID="{1C618841-C36E-4A1C-98A0-BDD0B3F198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3245-C198-401C-9FD7-FE0B6C6C2E75}" type="pres">
      <dgm:prSet presAssocID="{8A27787D-D365-4AF5-BFB0-6FFD2E717A2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E7F40C0-BB92-4361-B369-2B15F6F1888D}" type="pres">
      <dgm:prSet presAssocID="{8A27787D-D365-4AF5-BFB0-6FFD2E717A2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D86032E-EB20-4693-A2BA-0873F67968B1}" type="pres">
      <dgm:prSet presAssocID="{15C3FE4C-846B-4114-BAD2-893766AEB5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9D4F6-414F-4D5D-9F18-3A34BECF29DF}" type="pres">
      <dgm:prSet presAssocID="{81A28643-7E1A-4834-9EF4-A9EF79DCC76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3613DFA-D217-488F-AAE3-3B9B1173D113}" type="pres">
      <dgm:prSet presAssocID="{81A28643-7E1A-4834-9EF4-A9EF79DCC76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97BE2CF-48A6-4BCF-8D44-3C43997D9F44}" type="pres">
      <dgm:prSet presAssocID="{B1DEA32A-434D-42EE-B99D-0E70B26498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4AC91-9036-4008-9CFD-D79919115E6F}" type="pres">
      <dgm:prSet presAssocID="{EB957E14-9651-451F-8A24-40B2D2E9F59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168DEBF-1545-4FD4-94E6-89EA7D0B48D0}" type="pres">
      <dgm:prSet presAssocID="{EB957E14-9651-451F-8A24-40B2D2E9F59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D68BFB7-288C-443F-B879-59996EFA936B}" type="pres">
      <dgm:prSet presAssocID="{037EF665-C8CD-47B6-87B5-7AAC8D2E26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57E8-DD3F-402E-9C46-A424E0BA4675}" type="pres">
      <dgm:prSet presAssocID="{74FEB3A5-0E77-4E09-A9B9-7F3F0E89C4BE}" presName="sibTrans" presStyleLbl="sibTrans2D1" presStyleIdx="3" presStyleCnt="4"/>
      <dgm:spPr/>
      <dgm:t>
        <a:bodyPr/>
        <a:lstStyle/>
        <a:p>
          <a:endParaRPr lang="ru-RU"/>
        </a:p>
      </dgm:t>
    </dgm:pt>
    <dgm:pt modelId="{270B6FDC-1222-4285-A309-FAE26B010577}" type="pres">
      <dgm:prSet presAssocID="{74FEB3A5-0E77-4E09-A9B9-7F3F0E89C4B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1B017C2-2E9F-44DD-BE22-3093E09212AC}" type="pres">
      <dgm:prSet presAssocID="{E083F4B5-DC57-43AD-99E5-209D596F7C2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1EC751-5BFD-4773-8D60-384D3440F66F}" type="presOf" srcId="{15C3FE4C-846B-4114-BAD2-893766AEB5C2}" destId="{AD86032E-EB20-4693-A2BA-0873F67968B1}" srcOrd="0" destOrd="0" presId="urn:microsoft.com/office/officeart/2005/8/layout/process5"/>
    <dgm:cxn modelId="{98367A39-C7FF-4B50-AA01-3B80F6C6F020}" type="presOf" srcId="{74FEB3A5-0E77-4E09-A9B9-7F3F0E89C4BE}" destId="{F1C957E8-DD3F-402E-9C46-A424E0BA4675}" srcOrd="0" destOrd="0" presId="urn:microsoft.com/office/officeart/2005/8/layout/process5"/>
    <dgm:cxn modelId="{328EBA53-1537-499C-AB98-4B14584C1F4B}" type="presOf" srcId="{8A27787D-D365-4AF5-BFB0-6FFD2E717A2E}" destId="{8E7F40C0-BB92-4361-B369-2B15F6F1888D}" srcOrd="1" destOrd="0" presId="urn:microsoft.com/office/officeart/2005/8/layout/process5"/>
    <dgm:cxn modelId="{094D4862-E27A-43B7-A4DB-5BC9D6AB743C}" type="presOf" srcId="{1C618841-C36E-4A1C-98A0-BDD0B3F198DD}" destId="{837C5E7C-408C-4076-8A8D-83A3C76B2213}" srcOrd="0" destOrd="0" presId="urn:microsoft.com/office/officeart/2005/8/layout/process5"/>
    <dgm:cxn modelId="{B20C5C05-E1D3-4D5B-BF0F-B85C6F643739}" type="presOf" srcId="{4915F3AD-8FA6-48B1-9E04-E32F815CA22E}" destId="{9D689282-ED76-4CA5-9219-C84A88464F9A}" srcOrd="0" destOrd="0" presId="urn:microsoft.com/office/officeart/2005/8/layout/process5"/>
    <dgm:cxn modelId="{209B53E4-21A3-4C53-909C-FB03A45F8734}" srcId="{4915F3AD-8FA6-48B1-9E04-E32F815CA22E}" destId="{E083F4B5-DC57-43AD-99E5-209D596F7C23}" srcOrd="4" destOrd="0" parTransId="{2F932D64-6F62-4AD9-9801-609974556D05}" sibTransId="{74E44288-F856-43DE-8E07-4B7478062584}"/>
    <dgm:cxn modelId="{ACEF63D4-DF33-4819-8126-B312EEE97342}" type="presOf" srcId="{B1DEA32A-434D-42EE-B99D-0E70B2649898}" destId="{497BE2CF-48A6-4BCF-8D44-3C43997D9F44}" srcOrd="0" destOrd="0" presId="urn:microsoft.com/office/officeart/2005/8/layout/process5"/>
    <dgm:cxn modelId="{D98FAFD8-CC96-4F5E-AA29-1E3B4D743AC4}" type="presOf" srcId="{81A28643-7E1A-4834-9EF4-A9EF79DCC76A}" destId="{5809D4F6-414F-4D5D-9F18-3A34BECF29DF}" srcOrd="0" destOrd="0" presId="urn:microsoft.com/office/officeart/2005/8/layout/process5"/>
    <dgm:cxn modelId="{A9514EC9-5D53-4F71-9691-DC2F71BBCB82}" type="presOf" srcId="{037EF665-C8CD-47B6-87B5-7AAC8D2E26DE}" destId="{6D68BFB7-288C-443F-B879-59996EFA936B}" srcOrd="0" destOrd="0" presId="urn:microsoft.com/office/officeart/2005/8/layout/process5"/>
    <dgm:cxn modelId="{25E8BEF1-407B-40C9-8682-FB668AB66CB8}" srcId="{4915F3AD-8FA6-48B1-9E04-E32F815CA22E}" destId="{15C3FE4C-846B-4114-BAD2-893766AEB5C2}" srcOrd="1" destOrd="0" parTransId="{7FEA9561-516C-461F-8F3B-55C416989D0E}" sibTransId="{81A28643-7E1A-4834-9EF4-A9EF79DCC76A}"/>
    <dgm:cxn modelId="{7412F5E6-559E-4A50-B257-B4DE0053704C}" type="presOf" srcId="{8A27787D-D365-4AF5-BFB0-6FFD2E717A2E}" destId="{7F9E3245-C198-401C-9FD7-FE0B6C6C2E75}" srcOrd="0" destOrd="0" presId="urn:microsoft.com/office/officeart/2005/8/layout/process5"/>
    <dgm:cxn modelId="{1182779F-684C-4165-8B2F-CEC48B0515D8}" srcId="{4915F3AD-8FA6-48B1-9E04-E32F815CA22E}" destId="{B1DEA32A-434D-42EE-B99D-0E70B2649898}" srcOrd="2" destOrd="0" parTransId="{53799FBB-CC2A-4800-9A4A-F25D1618BD4E}" sibTransId="{EB957E14-9651-451F-8A24-40B2D2E9F595}"/>
    <dgm:cxn modelId="{76A7E4BF-0755-449C-A5BB-5CCA0FE89E70}" srcId="{4915F3AD-8FA6-48B1-9E04-E32F815CA22E}" destId="{1C618841-C36E-4A1C-98A0-BDD0B3F198DD}" srcOrd="0" destOrd="0" parTransId="{B2839062-D45E-41C8-B675-8EF67C8DA524}" sibTransId="{8A27787D-D365-4AF5-BFB0-6FFD2E717A2E}"/>
    <dgm:cxn modelId="{93BDBA7A-77CF-4A5C-87E9-79052B031DB6}" srcId="{4915F3AD-8FA6-48B1-9E04-E32F815CA22E}" destId="{037EF665-C8CD-47B6-87B5-7AAC8D2E26DE}" srcOrd="3" destOrd="0" parTransId="{9AEA1979-A5B3-4168-9B80-CB3543D34F42}" sibTransId="{74FEB3A5-0E77-4E09-A9B9-7F3F0E89C4BE}"/>
    <dgm:cxn modelId="{62DADE1A-DC7D-452F-B207-2C2C5747CA9B}" type="presOf" srcId="{EB957E14-9651-451F-8A24-40B2D2E9F595}" destId="{4784AC91-9036-4008-9CFD-D79919115E6F}" srcOrd="0" destOrd="0" presId="urn:microsoft.com/office/officeart/2005/8/layout/process5"/>
    <dgm:cxn modelId="{6FBE2714-9D98-4134-BDA5-F3E82B2E771C}" type="presOf" srcId="{81A28643-7E1A-4834-9EF4-A9EF79DCC76A}" destId="{03613DFA-D217-488F-AAE3-3B9B1173D113}" srcOrd="1" destOrd="0" presId="urn:microsoft.com/office/officeart/2005/8/layout/process5"/>
    <dgm:cxn modelId="{E7F80704-8678-4F45-A302-CF3F1E2B7EE6}" type="presOf" srcId="{EB957E14-9651-451F-8A24-40B2D2E9F595}" destId="{5168DEBF-1545-4FD4-94E6-89EA7D0B48D0}" srcOrd="1" destOrd="0" presId="urn:microsoft.com/office/officeart/2005/8/layout/process5"/>
    <dgm:cxn modelId="{39B48A52-A897-4E46-AD19-E82818C249DB}" type="presOf" srcId="{74FEB3A5-0E77-4E09-A9B9-7F3F0E89C4BE}" destId="{270B6FDC-1222-4285-A309-FAE26B010577}" srcOrd="1" destOrd="0" presId="urn:microsoft.com/office/officeart/2005/8/layout/process5"/>
    <dgm:cxn modelId="{ED2FAC4E-D365-4F21-AEE0-3576D9286014}" type="presOf" srcId="{E083F4B5-DC57-43AD-99E5-209D596F7C23}" destId="{61B017C2-2E9F-44DD-BE22-3093E09212AC}" srcOrd="0" destOrd="0" presId="urn:microsoft.com/office/officeart/2005/8/layout/process5"/>
    <dgm:cxn modelId="{F4CF5771-895E-44A8-BFEB-4AFF276C8B42}" type="presParOf" srcId="{9D689282-ED76-4CA5-9219-C84A88464F9A}" destId="{837C5E7C-408C-4076-8A8D-83A3C76B2213}" srcOrd="0" destOrd="0" presId="urn:microsoft.com/office/officeart/2005/8/layout/process5"/>
    <dgm:cxn modelId="{9AEF89CC-ABA5-4F96-83D9-10C435101D25}" type="presParOf" srcId="{9D689282-ED76-4CA5-9219-C84A88464F9A}" destId="{7F9E3245-C198-401C-9FD7-FE0B6C6C2E75}" srcOrd="1" destOrd="0" presId="urn:microsoft.com/office/officeart/2005/8/layout/process5"/>
    <dgm:cxn modelId="{7D43CD65-13C1-4646-BFE9-B3DA2D601AC6}" type="presParOf" srcId="{7F9E3245-C198-401C-9FD7-FE0B6C6C2E75}" destId="{8E7F40C0-BB92-4361-B369-2B15F6F1888D}" srcOrd="0" destOrd="0" presId="urn:microsoft.com/office/officeart/2005/8/layout/process5"/>
    <dgm:cxn modelId="{E2E37922-175C-4EEA-BCA9-986DC3DECCD6}" type="presParOf" srcId="{9D689282-ED76-4CA5-9219-C84A88464F9A}" destId="{AD86032E-EB20-4693-A2BA-0873F67968B1}" srcOrd="2" destOrd="0" presId="urn:microsoft.com/office/officeart/2005/8/layout/process5"/>
    <dgm:cxn modelId="{B53B41CE-7CD5-4697-902B-18C223A5F814}" type="presParOf" srcId="{9D689282-ED76-4CA5-9219-C84A88464F9A}" destId="{5809D4F6-414F-4D5D-9F18-3A34BECF29DF}" srcOrd="3" destOrd="0" presId="urn:microsoft.com/office/officeart/2005/8/layout/process5"/>
    <dgm:cxn modelId="{08693811-3C1A-4BEB-B476-E0F3E65B2533}" type="presParOf" srcId="{5809D4F6-414F-4D5D-9F18-3A34BECF29DF}" destId="{03613DFA-D217-488F-AAE3-3B9B1173D113}" srcOrd="0" destOrd="0" presId="urn:microsoft.com/office/officeart/2005/8/layout/process5"/>
    <dgm:cxn modelId="{496160B3-EE82-47C1-A32B-EE7BCEB5FC61}" type="presParOf" srcId="{9D689282-ED76-4CA5-9219-C84A88464F9A}" destId="{497BE2CF-48A6-4BCF-8D44-3C43997D9F44}" srcOrd="4" destOrd="0" presId="urn:microsoft.com/office/officeart/2005/8/layout/process5"/>
    <dgm:cxn modelId="{2059E045-1AE4-424F-B984-16B07AE3642E}" type="presParOf" srcId="{9D689282-ED76-4CA5-9219-C84A88464F9A}" destId="{4784AC91-9036-4008-9CFD-D79919115E6F}" srcOrd="5" destOrd="0" presId="urn:microsoft.com/office/officeart/2005/8/layout/process5"/>
    <dgm:cxn modelId="{06E56F43-B864-405C-8A21-07263F301341}" type="presParOf" srcId="{4784AC91-9036-4008-9CFD-D79919115E6F}" destId="{5168DEBF-1545-4FD4-94E6-89EA7D0B48D0}" srcOrd="0" destOrd="0" presId="urn:microsoft.com/office/officeart/2005/8/layout/process5"/>
    <dgm:cxn modelId="{298692A2-22A8-4588-BD53-20D3299BCFFB}" type="presParOf" srcId="{9D689282-ED76-4CA5-9219-C84A88464F9A}" destId="{6D68BFB7-288C-443F-B879-59996EFA936B}" srcOrd="6" destOrd="0" presId="urn:microsoft.com/office/officeart/2005/8/layout/process5"/>
    <dgm:cxn modelId="{AF18C159-4201-4046-A27A-A2C51F79E06F}" type="presParOf" srcId="{9D689282-ED76-4CA5-9219-C84A88464F9A}" destId="{F1C957E8-DD3F-402E-9C46-A424E0BA4675}" srcOrd="7" destOrd="0" presId="urn:microsoft.com/office/officeart/2005/8/layout/process5"/>
    <dgm:cxn modelId="{A93C82B0-BB16-4DD9-9D6A-35453A29471A}" type="presParOf" srcId="{F1C957E8-DD3F-402E-9C46-A424E0BA4675}" destId="{270B6FDC-1222-4285-A309-FAE26B010577}" srcOrd="0" destOrd="0" presId="urn:microsoft.com/office/officeart/2005/8/layout/process5"/>
    <dgm:cxn modelId="{5BC7AAB8-407A-4771-A0B0-BD2C1565A3C4}" type="presParOf" srcId="{9D689282-ED76-4CA5-9219-C84A88464F9A}" destId="{61B017C2-2E9F-44DD-BE22-3093E09212AC}" srcOrd="8" destOrd="0" presId="urn:microsoft.com/office/officeart/2005/8/layout/process5"/>
  </dgm:cxnLst>
  <dgm:bg>
    <a:effectLst>
      <a:glow rad="139700">
        <a:schemeClr val="accent2">
          <a:satMod val="175000"/>
          <a:alpha val="40000"/>
        </a:schemeClr>
      </a:glow>
      <a:innerShdw blurRad="63500" dist="50800" dir="16200000">
        <a:prstClr val="black">
          <a:alpha val="50000"/>
        </a:prstClr>
      </a:innerShd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8EF29-0266-4CE2-B8B8-4EDC49220E4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D1670-D5A8-472E-AD3C-FEB2120C2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670-D5A8-472E-AD3C-FEB2120C2FC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670-D5A8-472E-AD3C-FEB2120C2FC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670-D5A8-472E-AD3C-FEB2120C2F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3DB-982C-4834-886B-BC57DB40B657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552D-7089-4654-87A3-03DB52F64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3DB-982C-4834-886B-BC57DB40B657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552D-7089-4654-87A3-03DB52F64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3DB-982C-4834-886B-BC57DB40B657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552D-7089-4654-87A3-03DB52F64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3DB-982C-4834-886B-BC57DB40B657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552D-7089-4654-87A3-03DB52F64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3DB-982C-4834-886B-BC57DB40B657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552D-7089-4654-87A3-03DB52F64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3DB-982C-4834-886B-BC57DB40B657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552D-7089-4654-87A3-03DB52F64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3DB-982C-4834-886B-BC57DB40B657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552D-7089-4654-87A3-03DB52F64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3DB-982C-4834-886B-BC57DB40B657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552D-7089-4654-87A3-03DB52F64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3DB-982C-4834-886B-BC57DB40B657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552D-7089-4654-87A3-03DB52F64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3DB-982C-4834-886B-BC57DB40B657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552D-7089-4654-87A3-03DB52F64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3DB-982C-4834-886B-BC57DB40B657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14552D-7089-4654-87A3-03DB52F646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8A63DB-982C-4834-886B-BC57DB40B657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14552D-7089-4654-87A3-03DB52F646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video/&#1088;&#1072;&#1074;&#1083;&#1080;&#1082;.mpg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851648" cy="18288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СЕГМЕНТАРНЕ НАВЧАННЯ ЯК МЕТОД ВІДПРАЦЮВАННЯ БАЗО</a:t>
            </a:r>
            <a:r>
              <a:rPr lang="uk-UA" sz="32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ИХ ЗНАНЬ, УМІНЬ І НАВИЧОК</a:t>
            </a:r>
            <a:endParaRPr lang="ru-RU" sz="320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857628"/>
            <a:ext cx="4000560" cy="1285884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боти вчителя фізики СКОМОРОСЬКОЇ ЗОШ І-ІІ СТ.</a:t>
            </a:r>
          </a:p>
          <a:p>
            <a:pPr algn="l">
              <a:lnSpc>
                <a:spcPct val="110000"/>
              </a:lnSpc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Бучацького р-ну Тернопільської обл. </a:t>
            </a:r>
          </a:p>
          <a:p>
            <a:pPr algn="l">
              <a:lnSpc>
                <a:spcPct val="110000"/>
              </a:lnSpc>
            </a:pP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Вавринюк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Любові Володимирівни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6357958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</a:rPr>
              <a:t>© </a:t>
            </a:r>
            <a:r>
              <a:rPr lang="en-US" dirty="0" err="1" smtClean="0"/>
              <a:t>Вавринюк</a:t>
            </a:r>
            <a:r>
              <a:rPr lang="en-US" dirty="0" smtClean="0"/>
              <a:t> Л. В.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2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292893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ФІЗИКА – ОДИН З НАЙЦІКАВІШИХ ДЛЯ МОЇХ ДІТЕЙ ПРЕДМЕТІВ ТОМУ, ЩО ВОНИ ОТРИМУЮТЬ НА НЬОМУ ЗАДОВОЛЕННЯ, І В ПЕРШУ ЧЕРГУ – ІНТЕЛЕКТУАЛЬНЕ.</a:t>
            </a:r>
          </a:p>
          <a:p>
            <a:pPr algn="ctr"/>
            <a:endParaRPr lang="uk-UA" sz="24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МОЄ ЗАВДАННЯ – ПІДТРИМАТИ ЙОГО, ЗАКРІПИТИ І ПРИМНОЖИТИ. </a:t>
            </a:r>
            <a:endParaRPr lang="ru-RU" sz="2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6211669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</a:rPr>
              <a:t>© </a:t>
            </a:r>
            <a:r>
              <a:rPr lang="uk-UA" dirty="0" err="1" smtClean="0"/>
              <a:t>Вавринюк</a:t>
            </a:r>
            <a:r>
              <a:rPr lang="uk-UA" dirty="0" smtClean="0"/>
              <a:t> Л. 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6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000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Зацікавити розум дитини – ось що є одним з основних положень нашої доктрини, і ми нічим не нехтуємо, щоб прищепити учневі смак, ми сказали б, навіть пристрасть до навчання. </a:t>
            </a:r>
            <a:br>
              <a:rPr lang="uk-UA" sz="2000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М. В. Остроградський</a:t>
            </a:r>
            <a:endParaRPr lang="ru-RU" sz="2000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0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2217" y="1785927"/>
            <a:ext cx="7819566" cy="4429155"/>
          </a:xfrm>
        </p:spPr>
      </p:pic>
      <p:sp>
        <p:nvSpPr>
          <p:cNvPr id="6" name="TextBox 5"/>
          <p:cNvSpPr txBox="1"/>
          <p:nvPr/>
        </p:nvSpPr>
        <p:spPr>
          <a:xfrm>
            <a:off x="4643438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286520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</a:rPr>
              <a:t>© </a:t>
            </a:r>
            <a:r>
              <a:rPr lang="uk-UA" dirty="0" err="1" smtClean="0"/>
              <a:t>Вавринюк</a:t>
            </a:r>
            <a:r>
              <a:rPr lang="uk-UA" dirty="0" smtClean="0"/>
              <a:t> Л. В.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Сегментарне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відпрацювання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базових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мінь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endParaRPr lang="ru-RU" sz="2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Содержимое 29"/>
          <p:cNvGraphicFramePr>
            <a:graphicFrameLocks noGrp="1"/>
          </p:cNvGraphicFramePr>
          <p:nvPr>
            <p:ph idx="1"/>
          </p:nvPr>
        </p:nvGraphicFramePr>
        <p:xfrm>
          <a:off x="571472" y="1428737"/>
          <a:ext cx="8001056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28596" y="6286520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dirty="0" smtClean="0">
                <a:latin typeface="Times New Roman" pitchFamily="18" charset="0"/>
              </a:rPr>
              <a:t>© </a:t>
            </a:r>
            <a:r>
              <a:rPr lang="en-US" sz="1400" dirty="0" err="1" smtClean="0">
                <a:latin typeface="Times New Roman" pitchFamily="18" charset="0"/>
              </a:rPr>
              <a:t>Вавринюк</a:t>
            </a:r>
            <a:r>
              <a:rPr lang="en-US" sz="1400" dirty="0" smtClean="0">
                <a:latin typeface="Times New Roman" pitchFamily="18" charset="0"/>
              </a:rPr>
              <a:t> Л. В.</a:t>
            </a:r>
            <a:endParaRPr lang="uk-UA" sz="1400" dirty="0">
              <a:latin typeface="Times New Roman" pitchFamily="18" charset="0"/>
            </a:endParaRPr>
          </a:p>
        </p:txBody>
      </p:sp>
      <p:sp>
        <p:nvSpPr>
          <p:cNvPr id="18" name="Прямокутник 12"/>
          <p:cNvSpPr/>
          <p:nvPr/>
        </p:nvSpPr>
        <p:spPr>
          <a:xfrm>
            <a:off x="2714612" y="4429132"/>
            <a:ext cx="381617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rgbClr val="6585CF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/>
              </a:rPr>
              <a:t>Оптимальний варіант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00034" y="4857760"/>
            <a:ext cx="8215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Times New Roman" pitchFamily="18" charset="0"/>
              </a:rPr>
              <a:t>Створення атмосфери довіри та </a:t>
            </a:r>
            <a:r>
              <a:rPr lang="uk-UA" sz="2400" i="1" dirty="0" smtClean="0">
                <a:latin typeface="Times New Roman" pitchFamily="18" charset="0"/>
              </a:rPr>
              <a:t>творчості, </a:t>
            </a:r>
            <a:r>
              <a:rPr lang="uk-UA" sz="2400" i="1" dirty="0">
                <a:latin typeface="Times New Roman" pitchFamily="18" charset="0"/>
              </a:rPr>
              <a:t>в якій </a:t>
            </a:r>
          </a:p>
          <a:p>
            <a:pPr algn="ctr"/>
            <a:r>
              <a:rPr lang="uk-UA" sz="2400" i="1" dirty="0">
                <a:latin typeface="Times New Roman" pitchFamily="18" charset="0"/>
              </a:rPr>
              <a:t>інтереси виявляться природнім шляхом </a:t>
            </a:r>
          </a:p>
          <a:p>
            <a:pPr algn="r"/>
            <a:endParaRPr lang="uk-UA" b="1" dirty="0">
              <a:latin typeface="Times New Roman" pitchFamily="18" charset="0"/>
            </a:endParaRPr>
          </a:p>
          <a:p>
            <a:pPr algn="r"/>
            <a:r>
              <a:rPr lang="uk-UA" b="1" dirty="0">
                <a:latin typeface="Times New Roman" pitchFamily="18" charset="0"/>
              </a:rPr>
              <a:t>Карл </a:t>
            </a:r>
            <a:r>
              <a:rPr lang="uk-UA" b="1" dirty="0" err="1">
                <a:latin typeface="Times New Roman" pitchFamily="18" charset="0"/>
              </a:rPr>
              <a:t>Роджерс</a:t>
            </a:r>
            <a:endParaRPr lang="uk-UA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0" grpId="0">
        <p:bldAsOne/>
      </p:bldGraphic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785918" y="364331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Урок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6" name="Рисунок 15" descr="Изображение 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643050"/>
            <a:ext cx="2682000" cy="18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Створення атмосфери довіри та творчості, в якій інтереси виявляються природнім шляхом</a:t>
            </a:r>
            <a:endParaRPr lang="ru-RU" sz="2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Изображение 06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571612"/>
            <a:ext cx="2683384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3214678" y="5357826"/>
            <a:ext cx="30297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Літня практика 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 екскурсії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5074" y="3643314"/>
            <a:ext cx="2251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Краєзнавчі </a:t>
            </a:r>
          </a:p>
          <a:p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експедиції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5" name="Рисунок 14" descr="Изображение 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071810"/>
            <a:ext cx="307183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6286520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</a:rPr>
              <a:t>© </a:t>
            </a:r>
            <a:r>
              <a:rPr lang="uk-UA" dirty="0" err="1" smtClean="0"/>
              <a:t>Вавринюк</a:t>
            </a:r>
            <a:r>
              <a:rPr lang="uk-UA" dirty="0" smtClean="0"/>
              <a:t> Л. В.</a:t>
            </a:r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05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00694" y="285728"/>
            <a:ext cx="3440109" cy="16312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0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Те, що я чую, я забуваю, </a:t>
            </a:r>
          </a:p>
          <a:p>
            <a:r>
              <a:rPr lang="en-US" sz="20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е, що я бачу, я </a:t>
            </a:r>
            <a:r>
              <a:rPr lang="uk-UA" sz="2000" b="1" i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памя</a:t>
            </a:r>
            <a:r>
              <a:rPr lang="en-US" sz="20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таю, </a:t>
            </a:r>
          </a:p>
          <a:p>
            <a:r>
              <a:rPr lang="en-US" sz="20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е, що я роблю</a:t>
            </a:r>
            <a:r>
              <a:rPr lang="en-US" sz="20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я розумію.</a:t>
            </a:r>
          </a:p>
          <a:p>
            <a:pPr algn="r"/>
            <a:endParaRPr lang="uk-UA" sz="20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Конфуц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ДІАГНОСТИКА РІВНЯ ІНТЕРЕСУ ШКОЛЯРІВ ТА МОТИВІВ ВИВЧЕННЯ ФІЗИКИ ЗА 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ТЕХНОЛОГІЄЮ </a:t>
            </a:r>
            <a:b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Г. Н. КАЗАНЦЕВОЇ</a:t>
            </a:r>
            <a:endParaRPr lang="ru-RU" sz="2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5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2217" y="1935163"/>
            <a:ext cx="7819566" cy="4279919"/>
          </a:xfrm>
        </p:spPr>
      </p:pic>
      <p:sp>
        <p:nvSpPr>
          <p:cNvPr id="5" name="TextBox 4"/>
          <p:cNvSpPr txBox="1"/>
          <p:nvPr/>
        </p:nvSpPr>
        <p:spPr>
          <a:xfrm>
            <a:off x="3500430" y="4071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214290"/>
            <a:ext cx="539205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0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психології</a:t>
            </a:r>
            <a:endParaRPr lang="ru-RU" sz="2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9" y="4786320"/>
          <a:ext cx="3643338" cy="1219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14446"/>
                <a:gridCol w="1214446"/>
                <a:gridCol w="1214446"/>
              </a:tblGrid>
              <a:tr h="26789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Клас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І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1"/>
                          </a:solidFill>
                        </a:rPr>
                        <a:t>семестр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ІІ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семестр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8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95%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60%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8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60%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8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90%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90%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500562" y="3357562"/>
          <a:ext cx="392909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2910" y="2500306"/>
            <a:ext cx="4573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sz="16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7 – 9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класах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6286520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</a:rPr>
              <a:t>© </a:t>
            </a:r>
            <a:r>
              <a:rPr lang="uk-UA" dirty="0" err="1" smtClean="0"/>
              <a:t>Вавринюк</a:t>
            </a:r>
            <a:r>
              <a:rPr lang="uk-UA" dirty="0" smtClean="0"/>
              <a:t> Л. В.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Graphic spid="11" grpId="0">
        <p:bldAsOne/>
      </p:bldGraphic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ln/>
                <a:solidFill>
                  <a:schemeClr val="accent3"/>
                </a:solidFill>
              </a:rPr>
              <a:t>Використання досягнень сучасної психології</a:t>
            </a:r>
            <a:br>
              <a:rPr lang="uk-UA" sz="2400" b="1" dirty="0" smtClean="0">
                <a:ln/>
                <a:solidFill>
                  <a:schemeClr val="accent3"/>
                </a:solidFill>
              </a:rPr>
            </a:br>
            <a:r>
              <a:rPr lang="uk-UA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ДІАГНОСТИКА РІВНЯ ІНТЕРЕСУ ШКОЛЯРІВ ТА МОТИВІВ ВИВЧЕННЯ ФІЗИКИ ЗА 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ТЕХНОЛОГІЄЮ </a:t>
            </a:r>
            <a:b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Г. Н. КАЗАНЦЕВОЇ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Содержимое 9" descr="IMG_056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9144000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42910" y="207167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Результати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діагностики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рівня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інтересу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учнів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до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вивчення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фізики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у 7-му - 8-му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класах</a:t>
            </a:r>
            <a:endParaRPr lang="uk-UA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3" name="Рисунок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61" t="34305" r="52733" b="11215"/>
          <a:stretch>
            <a:fillRect/>
          </a:stretch>
        </p:blipFill>
        <p:spPr bwMode="auto">
          <a:xfrm>
            <a:off x="357188" y="3214688"/>
            <a:ext cx="307181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37" t="32954" r="51956" b="9561"/>
          <a:stretch>
            <a:fillRect/>
          </a:stretch>
        </p:blipFill>
        <p:spPr bwMode="auto">
          <a:xfrm>
            <a:off x="3643313" y="3214688"/>
            <a:ext cx="3071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9"/>
          <p:cNvPicPr>
            <a:picLocks noChangeAspect="1" noChangeArrowheads="1"/>
          </p:cNvPicPr>
          <p:nvPr/>
        </p:nvPicPr>
        <p:blipFill>
          <a:blip r:embed="rId6"/>
          <a:srcRect l="60387"/>
          <a:stretch>
            <a:fillRect/>
          </a:stretch>
        </p:blipFill>
        <p:spPr bwMode="auto">
          <a:xfrm>
            <a:off x="7072313" y="4214813"/>
            <a:ext cx="17859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8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РЕЗУЛЬТАТИ ДІАГНОСТИКИ</a:t>
            </a:r>
            <a:endParaRPr lang="ru-RU" sz="2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43914" cy="71438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ПЛАНУВАННЯ ДІЯЛЬНОСТІ ЩОДО ФОРМУВАННЯ ІНТЕРЕСУ УЧНІВ ДО НАВЧАННЯ</a:t>
            </a:r>
            <a:endParaRPr lang="ru-RU" sz="2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10539061">
            <a:off x="-8360222" y="2982417"/>
            <a:ext cx="14498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6408010">
            <a:off x="-9239583" y="3360444"/>
            <a:ext cx="1571636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2643182"/>
            <a:ext cx="3643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ВІДБІР НАВЧАЛЬНОГО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МАТЕРІАЛУ,  ЩО СПРИЯЄ ВСЕБІЧНОМУ РОЗВИТКУ  ОСОБИСТОСТІ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271462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ВИКОРИСТАННЯ  ОПТИМАЛЬНИХ  ФОРМ І МЕТОДІВ НАВЧАННЯ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 descr="C:\Documents and Settings\user\Рабочий стол\Snapshot006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643314"/>
            <a:ext cx="2000265" cy="133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_0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5357826"/>
            <a:ext cx="1839600" cy="1337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IMG_01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3571876"/>
            <a:ext cx="1839600" cy="137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Изображение 0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4500570"/>
            <a:ext cx="1839600" cy="137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Изображение 0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7356" y="4714884"/>
            <a:ext cx="1839600" cy="137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357158" y="6286520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</a:rPr>
              <a:t>© </a:t>
            </a:r>
            <a:r>
              <a:rPr lang="uk-UA" dirty="0" err="1" smtClean="0"/>
              <a:t>Вавринюк</a:t>
            </a:r>
            <a:r>
              <a:rPr lang="uk-UA" dirty="0" smtClean="0"/>
              <a:t> Л. В.</a:t>
            </a: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allAtOnce"/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21429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РЕЗУЛЬТАТИ РОБОТИ</a:t>
            </a:r>
            <a:endParaRPr lang="ru-RU" sz="2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Діаграма 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3375"/>
            <a:ext cx="37861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Діаграма 3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4143375"/>
            <a:ext cx="3857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6211669"/>
            <a:ext cx="2001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</a:rPr>
              <a:t>© </a:t>
            </a:r>
            <a:r>
              <a:rPr lang="uk-UA" dirty="0" err="1" smtClean="0"/>
              <a:t>Вавринюк</a:t>
            </a:r>
            <a:r>
              <a:rPr lang="uk-UA" dirty="0" smtClean="0"/>
              <a:t> Л. 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2571744"/>
            <a:ext cx="3215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Динаміка рівня навчальних </a:t>
            </a:r>
          </a:p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досягнень з фізики (7 – 9 клас)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2571744"/>
            <a:ext cx="2899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Динаміка результативності </a:t>
            </a:r>
          </a:p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участі учнів в учнівських </a:t>
            </a:r>
          </a:p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олімпіадах з фізики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uiExpand="1" build="allAtOnce"/>
      <p:bldP spid="11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908</TotalTime>
  <Words>360</Words>
  <Application>Microsoft Office PowerPoint</Application>
  <PresentationFormat>Экран (4:3)</PresentationFormat>
  <Paragraphs>73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СЕГМЕНТАРНЕ НАВЧАННЯ ЯК МЕТОД ВІДПРАЦЮВАННЯ БАЗОВИХ ЗНАНЬ, УМІНЬ І НАВИЧОК</vt:lpstr>
      <vt:lpstr>Зацікавити розум дитини – ось що є одним з основних положень нашої доктрини, і ми нічим не нехтуємо, щоб прищепити учневі смак, ми сказали б, навіть пристрасть до навчання.                                                                                             М. В. Остроградський</vt:lpstr>
      <vt:lpstr>Сегментарне навчання як метод відпрацювання базових знань, вмінь і навичок</vt:lpstr>
      <vt:lpstr>Створення атмосфери довіри та творчості, в якій інтереси виявляються природнім шляхом</vt:lpstr>
      <vt:lpstr>Слайд 5</vt:lpstr>
      <vt:lpstr>ДІАГНОСТИКА РІВНЯ ІНТЕРЕСУ ШКОЛЯРІВ ТА МОТИВІВ ВИВЧЕННЯ ФІЗИКИ ЗА ТЕХНОЛОГІЄЮ  Г. Н. КАЗАНЦЕВОЇ</vt:lpstr>
      <vt:lpstr>Використання досягнень сучасної психології ДІАГНОСТИКА РІВНЯ ІНТЕРЕСУ ШКОЛЯРІВ ТА МОТИВІВ ВИВЧЕННЯ ФІЗИКИ ЗА ТЕХНОЛОГІЄЮ  Г. Н. КАЗАНЦЕВОЇ</vt:lpstr>
      <vt:lpstr>РЕЗУЛЬТАТИ ДІАГНОСТИКИ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 Володимирывна</dc:creator>
  <cp:lastModifiedBy>Люба Володимирывна</cp:lastModifiedBy>
  <cp:revision>95</cp:revision>
  <dcterms:created xsi:type="dcterms:W3CDTF">2012-02-22T11:06:23Z</dcterms:created>
  <dcterms:modified xsi:type="dcterms:W3CDTF">2012-03-11T00:12:17Z</dcterms:modified>
</cp:coreProperties>
</file>