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3" r:id="rId7"/>
    <p:sldId id="260" r:id="rId8"/>
    <p:sldId id="261" r:id="rId9"/>
    <p:sldId id="262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5B46-0C54-4408-8EA6-5B06A32A187A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A10AC-8563-46B8-8D69-2C74F49BE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Майстер-клас</a:t>
            </a:r>
            <a:r>
              <a:rPr lang="uk-UA" baseline="0" dirty="0" smtClean="0"/>
              <a:t> буде опубліковано у журналі Трудове навчання в школі видавництва Основа №8/2014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A10AC-8563-46B8-8D69-2C74F49BECF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29600" cy="38164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ДОСВ</a:t>
            </a:r>
            <a:r>
              <a:rPr lang="uk-UA" sz="4000" dirty="0" smtClean="0"/>
              <a:t>ІД РОБОТИ </a:t>
            </a:r>
            <a:br>
              <a:rPr lang="uk-UA" sz="4000" dirty="0" smtClean="0"/>
            </a:br>
            <a:r>
              <a:rPr lang="uk-UA" sz="4000" dirty="0" smtClean="0"/>
              <a:t>ВЧИТЕЛЯ ТРУДОВОГО НАВЧАННЯ </a:t>
            </a:r>
            <a:br>
              <a:rPr lang="uk-UA" sz="4000" dirty="0" smtClean="0"/>
            </a:br>
            <a:r>
              <a:rPr lang="uk-UA" sz="4000" dirty="0" err="1" smtClean="0"/>
              <a:t>сКОМОРОСЬКОЇ</a:t>
            </a:r>
            <a:r>
              <a:rPr lang="uk-UA" sz="4000" dirty="0" smtClean="0"/>
              <a:t> </a:t>
            </a:r>
            <a:r>
              <a:rPr lang="uk-UA" sz="4000" dirty="0" err="1" smtClean="0"/>
              <a:t>зош</a:t>
            </a:r>
            <a:r>
              <a:rPr lang="uk-UA" sz="4000" dirty="0" smtClean="0"/>
              <a:t> </a:t>
            </a:r>
            <a:r>
              <a:rPr lang="uk-UA" sz="4000" dirty="0" err="1" smtClean="0"/>
              <a:t>і-іі</a:t>
            </a:r>
            <a:r>
              <a:rPr lang="uk-UA" sz="4000" dirty="0" smtClean="0"/>
              <a:t> СТ.</a:t>
            </a:r>
            <a:br>
              <a:rPr lang="uk-UA" sz="4000" dirty="0" smtClean="0"/>
            </a:br>
            <a:r>
              <a:rPr lang="uk-UA" sz="4000" dirty="0" smtClean="0"/>
              <a:t> ФЕСЬКІВА </a:t>
            </a:r>
            <a:r>
              <a:rPr lang="uk-UA" sz="4000" dirty="0" err="1" smtClean="0"/>
              <a:t>в.м</a:t>
            </a:r>
            <a:r>
              <a:rPr lang="uk-UA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Досягнення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ІІІ місце у ІІ етапі Всеукраїнської олімпіади з трудового навчання у 2013-2014 </a:t>
            </a:r>
            <a:r>
              <a:rPr lang="uk-UA" dirty="0" err="1" smtClean="0"/>
              <a:t>н.р</a:t>
            </a:r>
            <a:r>
              <a:rPr lang="uk-UA" dirty="0" smtClean="0"/>
              <a:t>.;</a:t>
            </a:r>
          </a:p>
          <a:p>
            <a:r>
              <a:rPr lang="uk-UA" dirty="0" smtClean="0"/>
              <a:t>ІІІ місце в ІІ етапі Всеукраїнській акції </a:t>
            </a:r>
            <a:r>
              <a:rPr lang="uk-UA" dirty="0" err="1" smtClean="0"/>
              <a:t>„Історія</a:t>
            </a:r>
            <a:r>
              <a:rPr lang="uk-UA" dirty="0" smtClean="0"/>
              <a:t> місті сіл </a:t>
            </a:r>
            <a:r>
              <a:rPr lang="uk-UA" dirty="0" err="1" smtClean="0"/>
              <a:t>України”</a:t>
            </a:r>
            <a:r>
              <a:rPr lang="uk-UA" dirty="0" smtClean="0"/>
              <a:t> . Робота </a:t>
            </a:r>
            <a:r>
              <a:rPr lang="uk-UA" dirty="0" err="1" smtClean="0"/>
              <a:t>„Ремесла</a:t>
            </a:r>
            <a:r>
              <a:rPr lang="uk-UA" dirty="0" smtClean="0"/>
              <a:t> села </a:t>
            </a:r>
            <a:r>
              <a:rPr lang="uk-UA" dirty="0" err="1" smtClean="0"/>
              <a:t>Скоморохи”</a:t>
            </a:r>
            <a:r>
              <a:rPr lang="uk-UA" dirty="0" smtClean="0"/>
              <a:t>  у 2013-2014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Публікації: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Майстер-клас </a:t>
            </a:r>
            <a:r>
              <a:rPr lang="uk-UA" dirty="0" err="1" smtClean="0"/>
              <a:t>„Виготовлення</a:t>
            </a:r>
            <a:r>
              <a:rPr lang="uk-UA" dirty="0" smtClean="0"/>
              <a:t> вази з тонколистового </a:t>
            </a:r>
            <a:r>
              <a:rPr lang="uk-UA" dirty="0" err="1" smtClean="0"/>
              <a:t>металу”</a:t>
            </a:r>
            <a:r>
              <a:rPr lang="uk-UA" dirty="0" smtClean="0"/>
              <a:t>. Ж.Трудове навчання в школі</a:t>
            </a:r>
            <a:r>
              <a:rPr lang="uk-UA" dirty="0" smtClean="0"/>
              <a:t>. Основа</a:t>
            </a:r>
            <a:r>
              <a:rPr lang="uk-UA" dirty="0" smtClean="0"/>
              <a:t>. №13-14/2013 р.</a:t>
            </a:r>
          </a:p>
          <a:p>
            <a:r>
              <a:rPr lang="uk-UA" dirty="0" smtClean="0"/>
              <a:t>Майстер-клас </a:t>
            </a:r>
            <a:r>
              <a:rPr lang="uk-UA" dirty="0" err="1" smtClean="0"/>
              <a:t>„Виготовлення</a:t>
            </a:r>
            <a:r>
              <a:rPr lang="uk-UA" dirty="0" smtClean="0"/>
              <a:t> рамки з тонколистового </a:t>
            </a:r>
            <a:r>
              <a:rPr lang="uk-UA" dirty="0" err="1" smtClean="0"/>
              <a:t>металу”</a:t>
            </a:r>
            <a:r>
              <a:rPr lang="uk-UA" dirty="0" smtClean="0"/>
              <a:t>. Ж.Трудове навчання в </a:t>
            </a:r>
            <a:r>
              <a:rPr lang="uk-UA" err="1" smtClean="0"/>
              <a:t>школі</a:t>
            </a:r>
            <a:r>
              <a:rPr lang="uk-UA" smtClean="0"/>
              <a:t>. Основа</a:t>
            </a:r>
            <a:r>
              <a:rPr lang="uk-UA" dirty="0" smtClean="0"/>
              <a:t>. №8/2014 р.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5962674"/>
          </a:xfrm>
        </p:spPr>
        <p:txBody>
          <a:bodyPr>
            <a:normAutofit/>
          </a:bodyPr>
          <a:lstStyle/>
          <a:p>
            <a:r>
              <a:rPr lang="uk-UA" dirty="0" err="1" smtClean="0"/>
              <a:t>Феськів</a:t>
            </a:r>
            <a:r>
              <a:rPr lang="uk-UA" dirty="0" smtClean="0"/>
              <a:t> Володимир </a:t>
            </a:r>
            <a:br>
              <a:rPr lang="uk-UA" dirty="0" smtClean="0"/>
            </a:br>
            <a:r>
              <a:rPr lang="uk-UA" dirty="0" smtClean="0"/>
              <a:t>Михайлович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6" name="Picture 2" descr="C:\Documents and Settings\Администратор\Рабочий стол\До презентації\P2100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20688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ПРОБЛЕМА, НА ЯКОЮ ПРАЦЮЮ:</a:t>
            </a:r>
            <a:br>
              <a:rPr lang="uk-UA" dirty="0" smtClean="0"/>
            </a:br>
            <a:r>
              <a:rPr lang="uk-UA" dirty="0" smtClean="0"/>
              <a:t>техніка безпеки на уроках трудового навчання.</a:t>
            </a:r>
            <a:br>
              <a:rPr lang="uk-UA" dirty="0" smtClean="0"/>
            </a:br>
            <a:r>
              <a:rPr lang="uk-UA" dirty="0" smtClean="0"/>
              <a:t>Шляхи вирішення проблеми: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40400"/>
          </a:xfrm>
        </p:spPr>
        <p:txBody>
          <a:bodyPr/>
          <a:lstStyle/>
          <a:p>
            <a:r>
              <a:rPr lang="uk-UA" dirty="0" smtClean="0"/>
              <a:t>СТВОРЕННЯ І ПОСТІЙНЕ ОНОВЛЕННЯ ІНСТРУКЦІЙ З ОХОРОНИ ПРАЦІ;</a:t>
            </a:r>
          </a:p>
          <a:p>
            <a:r>
              <a:rPr lang="uk-UA" dirty="0" smtClean="0"/>
              <a:t>ВСТУПНЙ ІНСТРУКТАЖ УЧНІВ НА ПОЧАТКУ ВИВЧЕННЯ  РОЗДІЛУ;</a:t>
            </a:r>
          </a:p>
          <a:p>
            <a:r>
              <a:rPr lang="uk-UA" dirty="0" smtClean="0"/>
              <a:t>ПОВТОРЕННЯ ЕЛЕМЕНТІВ ІНСТРУКЦІЇ НА КОЖНОМУ УРОЦІ.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Виставка робіт учнів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До презентації\P20703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Виставка робіт учнів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До презентації\P2070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Роботи учнів</a:t>
            </a:r>
            <a:endParaRPr lang="ru-RU" dirty="0"/>
          </a:p>
        </p:txBody>
      </p:sp>
      <p:pic>
        <p:nvPicPr>
          <p:cNvPr id="7170" name="Picture 2" descr="C:\Documents and Settings\Администратор\Рабочий стол\До презентації\P2070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Виготовлення рамки</a:t>
            </a:r>
            <a:endParaRPr lang="ru-RU" dirty="0"/>
          </a:p>
        </p:txBody>
      </p:sp>
      <p:pic>
        <p:nvPicPr>
          <p:cNvPr id="4099" name="Picture 3" descr="C:\Documents and Settings\Администратор\Рабочий стол\До презентації\P20703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1600597"/>
            <a:ext cx="6276975" cy="4707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Роботи учнів  Рамка до фото</a:t>
            </a:r>
            <a:endParaRPr lang="ru-RU" dirty="0"/>
          </a:p>
        </p:txBody>
      </p:sp>
      <p:pic>
        <p:nvPicPr>
          <p:cNvPr id="5122" name="Picture 2" descr="C:\Documents and Settings\Администратор\Рабочий стол\До презентації\P20703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651006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Виготовлення вази</a:t>
            </a:r>
            <a:endParaRPr lang="ru-RU" dirty="0"/>
          </a:p>
        </p:txBody>
      </p:sp>
      <p:pic>
        <p:nvPicPr>
          <p:cNvPr id="6146" name="Picture 2" descr="C:\Documents and Settings\Администратор\Рабочий стол\До презентації\P20703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4F4F4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145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ДОСВІД РОБОТИ  ВЧИТЕЛЯ ТРУДОВОГО НАВЧАННЯ  сКОМОРОСЬКОЇ зош і-іі СТ.  ФЕСЬКІВА в.м.</vt:lpstr>
      <vt:lpstr>Феськів Володимир  Михайлович </vt:lpstr>
      <vt:lpstr>ПРОБЛЕМА, НА ЯКОЮ ПРАЦЮЮ: техніка безпеки на уроках трудового навчання. Шляхи вирішення проблеми:  </vt:lpstr>
      <vt:lpstr>Виставка робіт учнів</vt:lpstr>
      <vt:lpstr>Виставка робіт учнів</vt:lpstr>
      <vt:lpstr>Роботи учнів</vt:lpstr>
      <vt:lpstr>Виготовлення рамки</vt:lpstr>
      <vt:lpstr>Роботи учнів  Рамка до фото</vt:lpstr>
      <vt:lpstr>Виготовлення вази</vt:lpstr>
      <vt:lpstr>Досягнення</vt:lpstr>
      <vt:lpstr>Публікації: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ДОСВІД РОБОТИ  ВЧИТЕЛЯ ТРУДОВОГО НАВЧАННЯ  сКОМОРОСЬКОЇ зош і-іі СТ.  ФЕСЬКІВА в.м.</dc:title>
  <cp:lastModifiedBy>Володимир Михайлович</cp:lastModifiedBy>
  <cp:revision>9</cp:revision>
  <dcterms:modified xsi:type="dcterms:W3CDTF">2014-03-24T08:32:31Z</dcterms:modified>
</cp:coreProperties>
</file>