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7" r:id="rId3"/>
    <p:sldId id="272" r:id="rId4"/>
    <p:sldId id="256" r:id="rId5"/>
    <p:sldId id="273" r:id="rId6"/>
    <p:sldId id="269" r:id="rId7"/>
    <p:sldId id="271" r:id="rId8"/>
    <p:sldId id="262" r:id="rId9"/>
    <p:sldId id="276" r:id="rId10"/>
    <p:sldId id="279" r:id="rId11"/>
    <p:sldId id="275" r:id="rId12"/>
    <p:sldId id="274" r:id="rId13"/>
    <p:sldId id="28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43" d="100"/>
          <a:sy n="43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C90B6-680F-4FF1-BC53-FC8470CEF733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173AA84-D7A2-4A30-97BA-8BCFFABED7C8}">
      <dgm:prSet phldrT="[Текст]"/>
      <dgm:spPr/>
      <dgm:t>
        <a:bodyPr/>
        <a:lstStyle/>
        <a:p>
          <a:r>
            <a:rPr lang="uk-UA" dirty="0" smtClean="0"/>
            <a:t>Атестація</a:t>
          </a:r>
          <a:endParaRPr lang="ru-RU" dirty="0"/>
        </a:p>
      </dgm:t>
    </dgm:pt>
    <dgm:pt modelId="{6558DC0D-BB26-4E90-8E5F-9C0FDFB06BCF}" type="parTrans" cxnId="{A0783C86-3FDA-4579-90F2-D8D1E40C1701}">
      <dgm:prSet/>
      <dgm:spPr/>
      <dgm:t>
        <a:bodyPr/>
        <a:lstStyle/>
        <a:p>
          <a:endParaRPr lang="ru-RU"/>
        </a:p>
      </dgm:t>
    </dgm:pt>
    <dgm:pt modelId="{1DAE0E94-3EF7-44B6-9EB1-A4B432BDB598}" type="sibTrans" cxnId="{A0783C86-3FDA-4579-90F2-D8D1E40C1701}">
      <dgm:prSet/>
      <dgm:spPr/>
      <dgm:t>
        <a:bodyPr/>
        <a:lstStyle/>
        <a:p>
          <a:endParaRPr lang="ru-RU"/>
        </a:p>
      </dgm:t>
    </dgm:pt>
    <dgm:pt modelId="{85B210AA-498F-44F6-9619-999F637EDC82}">
      <dgm:prSet phldrT="[Текст]" custT="1"/>
      <dgm:spPr/>
      <dgm:t>
        <a:bodyPr/>
        <a:lstStyle/>
        <a:p>
          <a:r>
            <a:rPr lang="uk-UA" sz="1400" b="1" dirty="0" smtClean="0"/>
            <a:t>Робота над власною темою</a:t>
          </a:r>
          <a:endParaRPr lang="ru-RU" sz="1400" b="1" dirty="0"/>
        </a:p>
      </dgm:t>
    </dgm:pt>
    <dgm:pt modelId="{97B47FFD-00C1-4C75-8931-D9D390EE0A58}" type="parTrans" cxnId="{74EB21FE-5344-4A03-9409-1D897183D6F5}">
      <dgm:prSet/>
      <dgm:spPr/>
      <dgm:t>
        <a:bodyPr/>
        <a:lstStyle/>
        <a:p>
          <a:endParaRPr lang="ru-RU"/>
        </a:p>
      </dgm:t>
    </dgm:pt>
    <dgm:pt modelId="{BE7FE0C4-2B9A-42B9-B0C3-92E2B1B7201C}" type="sibTrans" cxnId="{74EB21FE-5344-4A03-9409-1D897183D6F5}">
      <dgm:prSet/>
      <dgm:spPr/>
      <dgm:t>
        <a:bodyPr/>
        <a:lstStyle/>
        <a:p>
          <a:endParaRPr lang="ru-RU"/>
        </a:p>
      </dgm:t>
    </dgm:pt>
    <dgm:pt modelId="{FADB05D9-833F-4AAF-8216-B7B020CC0855}">
      <dgm:prSet phldrT="[Текст]" custT="1"/>
      <dgm:spPr/>
      <dgm:t>
        <a:bodyPr/>
        <a:lstStyle/>
        <a:p>
          <a:r>
            <a:rPr lang="uk-UA" sz="1400" b="1" dirty="0" smtClean="0"/>
            <a:t>Вивчення досвіду роботи колег. </a:t>
          </a:r>
          <a:r>
            <a:rPr lang="uk-UA" sz="1400" b="1" dirty="0" err="1" smtClean="0"/>
            <a:t>Взаємовідвідування</a:t>
          </a:r>
          <a:r>
            <a:rPr lang="uk-UA" sz="1400" b="1" dirty="0" smtClean="0"/>
            <a:t> </a:t>
          </a:r>
          <a:endParaRPr lang="ru-RU" sz="1400" b="1" dirty="0"/>
        </a:p>
      </dgm:t>
    </dgm:pt>
    <dgm:pt modelId="{7DD6F13E-0DE4-45CD-80E5-16F1521DD0E4}" type="parTrans" cxnId="{DBAD2DA8-D52B-4251-897B-82B78EC19134}">
      <dgm:prSet/>
      <dgm:spPr/>
      <dgm:t>
        <a:bodyPr/>
        <a:lstStyle/>
        <a:p>
          <a:endParaRPr lang="ru-RU"/>
        </a:p>
      </dgm:t>
    </dgm:pt>
    <dgm:pt modelId="{0A3ADD4C-7E22-42C2-B0BC-143EA4CD123D}" type="sibTrans" cxnId="{DBAD2DA8-D52B-4251-897B-82B78EC19134}">
      <dgm:prSet/>
      <dgm:spPr/>
      <dgm:t>
        <a:bodyPr/>
        <a:lstStyle/>
        <a:p>
          <a:endParaRPr lang="ru-RU"/>
        </a:p>
      </dgm:t>
    </dgm:pt>
    <dgm:pt modelId="{CCC0808E-4D73-42CC-9F18-787C02BCA45F}">
      <dgm:prSet phldrT="[Текст]" custT="1"/>
      <dgm:spPr/>
      <dgm:t>
        <a:bodyPr/>
        <a:lstStyle/>
        <a:p>
          <a:r>
            <a:rPr lang="uk-UA" sz="1200" dirty="0" smtClean="0"/>
            <a:t> </a:t>
          </a:r>
          <a:r>
            <a:rPr lang="uk-UA" sz="1400" b="1" dirty="0" smtClean="0"/>
            <a:t>Участь в конкурсах, ярмарках, фестивалях творчості</a:t>
          </a:r>
          <a:endParaRPr lang="ru-RU" sz="1400" b="1" dirty="0"/>
        </a:p>
      </dgm:t>
    </dgm:pt>
    <dgm:pt modelId="{34D9E7C6-EEBD-4AEB-AA0F-28FCA1B895BD}" type="parTrans" cxnId="{8FA7E41A-040A-4FFB-8C90-2E23FCC02ACB}">
      <dgm:prSet/>
      <dgm:spPr/>
      <dgm:t>
        <a:bodyPr/>
        <a:lstStyle/>
        <a:p>
          <a:endParaRPr lang="ru-RU"/>
        </a:p>
      </dgm:t>
    </dgm:pt>
    <dgm:pt modelId="{600E20F5-60F3-4858-89F2-CDE58F18274F}" type="sibTrans" cxnId="{8FA7E41A-040A-4FFB-8C90-2E23FCC02ACB}">
      <dgm:prSet/>
      <dgm:spPr/>
      <dgm:t>
        <a:bodyPr/>
        <a:lstStyle/>
        <a:p>
          <a:endParaRPr lang="ru-RU"/>
        </a:p>
      </dgm:t>
    </dgm:pt>
    <dgm:pt modelId="{CFF5620C-B058-49EF-B21B-603A24502378}">
      <dgm:prSet phldrT="[Текст]" custT="1"/>
      <dgm:spPr/>
      <dgm:t>
        <a:bodyPr/>
        <a:lstStyle/>
        <a:p>
          <a:r>
            <a:rPr lang="uk-UA" sz="1400" b="1" dirty="0" smtClean="0"/>
            <a:t>Співпраця з бібліотеками, фаховими виданнями, Інтернет - мережею </a:t>
          </a:r>
          <a:endParaRPr lang="ru-RU" sz="1400" b="1" dirty="0"/>
        </a:p>
      </dgm:t>
    </dgm:pt>
    <dgm:pt modelId="{B5ACAA0A-CAD2-49CD-92EB-DF3829733995}" type="parTrans" cxnId="{2F694808-639D-4A0F-B1D0-B91FDB77A8A2}">
      <dgm:prSet/>
      <dgm:spPr/>
      <dgm:t>
        <a:bodyPr/>
        <a:lstStyle/>
        <a:p>
          <a:endParaRPr lang="ru-RU"/>
        </a:p>
      </dgm:t>
    </dgm:pt>
    <dgm:pt modelId="{BFA4DDD1-7B4A-40D4-B2E0-673269517BE0}" type="sibTrans" cxnId="{2F694808-639D-4A0F-B1D0-B91FDB77A8A2}">
      <dgm:prSet/>
      <dgm:spPr/>
      <dgm:t>
        <a:bodyPr/>
        <a:lstStyle/>
        <a:p>
          <a:endParaRPr lang="ru-RU"/>
        </a:p>
      </dgm:t>
    </dgm:pt>
    <dgm:pt modelId="{2FAABD01-AFE0-4510-8089-53A11EFD24C6}">
      <dgm:prSet phldrT="[Текст]"/>
      <dgm:spPr/>
      <dgm:t>
        <a:bodyPr/>
        <a:lstStyle/>
        <a:p>
          <a:r>
            <a:rPr lang="uk-UA" b="1" dirty="0" smtClean="0"/>
            <a:t>Підвищення наукового рівня, пошукова робота</a:t>
          </a:r>
          <a:endParaRPr lang="ru-RU" b="1" dirty="0"/>
        </a:p>
      </dgm:t>
    </dgm:pt>
    <dgm:pt modelId="{C1DB5F85-9EA1-424E-812B-8388AF682AE7}" type="parTrans" cxnId="{E467CECB-5AB3-492E-A27C-810F2ABF4DFA}">
      <dgm:prSet/>
      <dgm:spPr/>
      <dgm:t>
        <a:bodyPr/>
        <a:lstStyle/>
        <a:p>
          <a:endParaRPr lang="ru-RU"/>
        </a:p>
      </dgm:t>
    </dgm:pt>
    <dgm:pt modelId="{78F845E2-6C20-4649-B8AE-37B0BAAE70C6}" type="sibTrans" cxnId="{E467CECB-5AB3-492E-A27C-810F2ABF4DFA}">
      <dgm:prSet/>
      <dgm:spPr/>
      <dgm:t>
        <a:bodyPr/>
        <a:lstStyle/>
        <a:p>
          <a:endParaRPr lang="ru-RU"/>
        </a:p>
      </dgm:t>
    </dgm:pt>
    <dgm:pt modelId="{0BEA4699-9D7E-4E98-8C9C-47C818CDE1A3}">
      <dgm:prSet phldrT="[Текст]"/>
      <dgm:spPr/>
      <dgm:t>
        <a:bodyPr/>
        <a:lstStyle/>
        <a:p>
          <a:r>
            <a:rPr lang="uk-UA" b="1" dirty="0" smtClean="0"/>
            <a:t>Розробка власних методик, систем дидактичних матеріалів</a:t>
          </a:r>
          <a:endParaRPr lang="ru-RU" b="1" dirty="0"/>
        </a:p>
      </dgm:t>
    </dgm:pt>
    <dgm:pt modelId="{A7B94C53-0C9C-4FCD-B6FA-0D6A99151C39}" type="parTrans" cxnId="{55C9B374-3360-4BFC-8D3B-C08B44F7A2AA}">
      <dgm:prSet/>
      <dgm:spPr/>
      <dgm:t>
        <a:bodyPr/>
        <a:lstStyle/>
        <a:p>
          <a:endParaRPr lang="ru-RU"/>
        </a:p>
      </dgm:t>
    </dgm:pt>
    <dgm:pt modelId="{93C26962-868E-4015-BCA2-1F715F65517F}" type="sibTrans" cxnId="{55C9B374-3360-4BFC-8D3B-C08B44F7A2AA}">
      <dgm:prSet/>
      <dgm:spPr/>
      <dgm:t>
        <a:bodyPr/>
        <a:lstStyle/>
        <a:p>
          <a:endParaRPr lang="ru-RU"/>
        </a:p>
      </dgm:t>
    </dgm:pt>
    <dgm:pt modelId="{02E93CB6-F227-48EB-BF4A-E8D89E410F79}">
      <dgm:prSet phldrT="[Текст]"/>
      <dgm:spPr/>
      <dgm:t>
        <a:bodyPr/>
        <a:lstStyle/>
        <a:p>
          <a:r>
            <a:rPr lang="uk-UA" b="1" dirty="0" smtClean="0"/>
            <a:t>Курсова перепідготовка</a:t>
          </a:r>
          <a:endParaRPr lang="ru-RU" b="1" dirty="0"/>
        </a:p>
      </dgm:t>
    </dgm:pt>
    <dgm:pt modelId="{4763AE75-5F14-4CD1-A113-FEC0CAF24441}" type="parTrans" cxnId="{9830A5B8-521B-4A43-B0C3-DBE630023279}">
      <dgm:prSet/>
      <dgm:spPr/>
      <dgm:t>
        <a:bodyPr/>
        <a:lstStyle/>
        <a:p>
          <a:endParaRPr lang="ru-RU"/>
        </a:p>
      </dgm:t>
    </dgm:pt>
    <dgm:pt modelId="{2B29CECC-B00F-4772-92E7-B505A1062566}" type="sibTrans" cxnId="{9830A5B8-521B-4A43-B0C3-DBE630023279}">
      <dgm:prSet/>
      <dgm:spPr/>
      <dgm:t>
        <a:bodyPr/>
        <a:lstStyle/>
        <a:p>
          <a:endParaRPr lang="ru-RU"/>
        </a:p>
      </dgm:t>
    </dgm:pt>
    <dgm:pt modelId="{3BFD8FEB-9FA4-45F9-A414-51E7947D81D8}" type="pres">
      <dgm:prSet presAssocID="{02BC90B6-680F-4FF1-BC53-FC8470CEF73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7C0E74-3629-42CB-B061-8581E3ABEA92}" type="pres">
      <dgm:prSet presAssocID="{9173AA84-D7A2-4A30-97BA-8BCFFABED7C8}" presName="root1" presStyleCnt="0"/>
      <dgm:spPr/>
    </dgm:pt>
    <dgm:pt modelId="{E20A9ACF-1743-4B93-AC39-63BB221889B7}" type="pres">
      <dgm:prSet presAssocID="{9173AA84-D7A2-4A30-97BA-8BCFFABED7C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4BE86F-242E-472E-9EFF-B47E19330388}" type="pres">
      <dgm:prSet presAssocID="{9173AA84-D7A2-4A30-97BA-8BCFFABED7C8}" presName="level2hierChild" presStyleCnt="0"/>
      <dgm:spPr/>
    </dgm:pt>
    <dgm:pt modelId="{8347308D-08E3-4950-AFCB-D3679AD14862}" type="pres">
      <dgm:prSet presAssocID="{97B47FFD-00C1-4C75-8931-D9D390EE0A58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836E2779-F7E3-4AF7-B3A0-6624DC1020F1}" type="pres">
      <dgm:prSet presAssocID="{97B47FFD-00C1-4C75-8931-D9D390EE0A58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5F05676-EE0A-4905-A5D9-5DED940CD74A}" type="pres">
      <dgm:prSet presAssocID="{85B210AA-498F-44F6-9619-999F637EDC82}" presName="root2" presStyleCnt="0"/>
      <dgm:spPr/>
    </dgm:pt>
    <dgm:pt modelId="{90F38C3C-EA3D-413F-9F49-CD1397B125C2}" type="pres">
      <dgm:prSet presAssocID="{85B210AA-498F-44F6-9619-999F637EDC82}" presName="LevelTwoTextNode" presStyleLbl="node2" presStyleIdx="0" presStyleCnt="7" custScaleX="192354" custLinFactNeighborX="3100" custLinFactNeighborY="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A693E9-1EB8-485E-ABA7-AAC55CE758BD}" type="pres">
      <dgm:prSet presAssocID="{85B210AA-498F-44F6-9619-999F637EDC82}" presName="level3hierChild" presStyleCnt="0"/>
      <dgm:spPr/>
    </dgm:pt>
    <dgm:pt modelId="{3F9E843D-FF6D-4461-931A-DAB6B6F07C77}" type="pres">
      <dgm:prSet presAssocID="{7DD6F13E-0DE4-45CD-80E5-16F1521DD0E4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7DD231E7-71B0-4EBA-8A0F-760D752DE1B3}" type="pres">
      <dgm:prSet presAssocID="{7DD6F13E-0DE4-45CD-80E5-16F1521DD0E4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F697A25-DB5A-4941-803E-EE55A3AE49D5}" type="pres">
      <dgm:prSet presAssocID="{FADB05D9-833F-4AAF-8216-B7B020CC0855}" presName="root2" presStyleCnt="0"/>
      <dgm:spPr/>
    </dgm:pt>
    <dgm:pt modelId="{F074D0BD-74E3-48A2-958D-6539BBFB3E46}" type="pres">
      <dgm:prSet presAssocID="{FADB05D9-833F-4AAF-8216-B7B020CC0855}" presName="LevelTwoTextNode" presStyleLbl="node2" presStyleIdx="1" presStyleCnt="7" custScaleX="203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B16E5D-490C-4A50-8C6C-C60DD6EEE3B0}" type="pres">
      <dgm:prSet presAssocID="{FADB05D9-833F-4AAF-8216-B7B020CC0855}" presName="level3hierChild" presStyleCnt="0"/>
      <dgm:spPr/>
    </dgm:pt>
    <dgm:pt modelId="{BC7BD39E-32EB-4DCD-98C7-3C204333350C}" type="pres">
      <dgm:prSet presAssocID="{34D9E7C6-EEBD-4AEB-AA0F-28FCA1B895BD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EF77CDDF-CE7E-4C73-AA33-EBEB9F1C040C}" type="pres">
      <dgm:prSet presAssocID="{34D9E7C6-EEBD-4AEB-AA0F-28FCA1B895BD}" presName="connTx" presStyleLbl="parChTrans1D2" presStyleIdx="2" presStyleCnt="7"/>
      <dgm:spPr/>
      <dgm:t>
        <a:bodyPr/>
        <a:lstStyle/>
        <a:p>
          <a:endParaRPr lang="ru-RU"/>
        </a:p>
      </dgm:t>
    </dgm:pt>
    <dgm:pt modelId="{3DB487B9-86C9-440A-B178-82B84572E40C}" type="pres">
      <dgm:prSet presAssocID="{CCC0808E-4D73-42CC-9F18-787C02BCA45F}" presName="root2" presStyleCnt="0"/>
      <dgm:spPr/>
    </dgm:pt>
    <dgm:pt modelId="{988A932E-D79D-4910-935E-EEB389B380C5}" type="pres">
      <dgm:prSet presAssocID="{CCC0808E-4D73-42CC-9F18-787C02BCA45F}" presName="LevelTwoTextNode" presStyleLbl="node2" presStyleIdx="2" presStyleCnt="7" custScaleX="240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680DA0-CE42-490B-AC7D-56CBCD170537}" type="pres">
      <dgm:prSet presAssocID="{CCC0808E-4D73-42CC-9F18-787C02BCA45F}" presName="level3hierChild" presStyleCnt="0"/>
      <dgm:spPr/>
    </dgm:pt>
    <dgm:pt modelId="{432AA8DC-26F2-46F2-B854-45D8610D5FCD}" type="pres">
      <dgm:prSet presAssocID="{B5ACAA0A-CAD2-49CD-92EB-DF3829733995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78AC6C54-2CDA-49D3-93B8-B41FA6D7D4B9}" type="pres">
      <dgm:prSet presAssocID="{B5ACAA0A-CAD2-49CD-92EB-DF3829733995}" presName="connTx" presStyleLbl="parChTrans1D2" presStyleIdx="3" presStyleCnt="7"/>
      <dgm:spPr/>
      <dgm:t>
        <a:bodyPr/>
        <a:lstStyle/>
        <a:p>
          <a:endParaRPr lang="ru-RU"/>
        </a:p>
      </dgm:t>
    </dgm:pt>
    <dgm:pt modelId="{C6C0F39D-1F0E-48CF-B92D-3CA93DF04165}" type="pres">
      <dgm:prSet presAssocID="{CFF5620C-B058-49EF-B21B-603A24502378}" presName="root2" presStyleCnt="0"/>
      <dgm:spPr/>
    </dgm:pt>
    <dgm:pt modelId="{B1C883D3-B6A3-45C6-B94B-541B675434EB}" type="pres">
      <dgm:prSet presAssocID="{CFF5620C-B058-49EF-B21B-603A24502378}" presName="LevelTwoTextNode" presStyleLbl="node2" presStyleIdx="3" presStyleCnt="7" custScaleX="248181" custScaleY="92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3ACB23-C4FA-4775-9469-DDA6EBF984E4}" type="pres">
      <dgm:prSet presAssocID="{CFF5620C-B058-49EF-B21B-603A24502378}" presName="level3hierChild" presStyleCnt="0"/>
      <dgm:spPr/>
    </dgm:pt>
    <dgm:pt modelId="{458ABE33-4F2D-4FD6-9FCC-9ACE5D19DC0F}" type="pres">
      <dgm:prSet presAssocID="{C1DB5F85-9EA1-424E-812B-8388AF682AE7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035BAE63-264E-4C91-A867-A2DE8F300B8C}" type="pres">
      <dgm:prSet presAssocID="{C1DB5F85-9EA1-424E-812B-8388AF682AE7}" presName="connTx" presStyleLbl="parChTrans1D2" presStyleIdx="4" presStyleCnt="7"/>
      <dgm:spPr/>
      <dgm:t>
        <a:bodyPr/>
        <a:lstStyle/>
        <a:p>
          <a:endParaRPr lang="ru-RU"/>
        </a:p>
      </dgm:t>
    </dgm:pt>
    <dgm:pt modelId="{CE7193E9-385F-497D-BB9F-624299981DC4}" type="pres">
      <dgm:prSet presAssocID="{2FAABD01-AFE0-4510-8089-53A11EFD24C6}" presName="root2" presStyleCnt="0"/>
      <dgm:spPr/>
    </dgm:pt>
    <dgm:pt modelId="{7C03E9EA-2BC3-4551-B223-FBF9B2D2FCA2}" type="pres">
      <dgm:prSet presAssocID="{2FAABD01-AFE0-4510-8089-53A11EFD24C6}" presName="LevelTwoTextNode" presStyleLbl="node2" presStyleIdx="4" presStyleCnt="7" custScaleX="241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0936C-8AEE-4870-BBB3-C152E5D622F6}" type="pres">
      <dgm:prSet presAssocID="{2FAABD01-AFE0-4510-8089-53A11EFD24C6}" presName="level3hierChild" presStyleCnt="0"/>
      <dgm:spPr/>
    </dgm:pt>
    <dgm:pt modelId="{997FC47E-F01D-466E-A7EC-B047D1CF87CC}" type="pres">
      <dgm:prSet presAssocID="{A7B94C53-0C9C-4FCD-B6FA-0D6A99151C39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332A5A75-019E-45C0-A046-FD5081036125}" type="pres">
      <dgm:prSet presAssocID="{A7B94C53-0C9C-4FCD-B6FA-0D6A99151C39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D50605A-1CDD-42C6-B17F-672EB32D5B32}" type="pres">
      <dgm:prSet presAssocID="{0BEA4699-9D7E-4E98-8C9C-47C818CDE1A3}" presName="root2" presStyleCnt="0"/>
      <dgm:spPr/>
    </dgm:pt>
    <dgm:pt modelId="{48BEC88F-E272-42FE-B083-B8B289231C32}" type="pres">
      <dgm:prSet presAssocID="{0BEA4699-9D7E-4E98-8C9C-47C818CDE1A3}" presName="LevelTwoTextNode" presStyleLbl="node2" presStyleIdx="5" presStyleCnt="7" custScaleX="3061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ACE006-008E-4CE4-A3B6-107DC407B299}" type="pres">
      <dgm:prSet presAssocID="{0BEA4699-9D7E-4E98-8C9C-47C818CDE1A3}" presName="level3hierChild" presStyleCnt="0"/>
      <dgm:spPr/>
    </dgm:pt>
    <dgm:pt modelId="{F189F800-DD95-4978-BAC9-4ED6F3217662}" type="pres">
      <dgm:prSet presAssocID="{4763AE75-5F14-4CD1-A113-FEC0CAF24441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5D82834D-FF50-4D95-A739-48D60390F7A7}" type="pres">
      <dgm:prSet presAssocID="{4763AE75-5F14-4CD1-A113-FEC0CAF24441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9146A56-87F3-4C6E-B3AC-C26F21B241EE}" type="pres">
      <dgm:prSet presAssocID="{02E93CB6-F227-48EB-BF4A-E8D89E410F79}" presName="root2" presStyleCnt="0"/>
      <dgm:spPr/>
    </dgm:pt>
    <dgm:pt modelId="{96DE7755-065E-4065-A32C-390D798FC193}" type="pres">
      <dgm:prSet presAssocID="{02E93CB6-F227-48EB-BF4A-E8D89E410F79}" presName="LevelTwoTextNode" presStyleLbl="node2" presStyleIdx="6" presStyleCnt="7" custScaleX="191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D9BBDE-C7FB-4809-8DF2-766D570F47ED}" type="pres">
      <dgm:prSet presAssocID="{02E93CB6-F227-48EB-BF4A-E8D89E410F79}" presName="level3hierChild" presStyleCnt="0"/>
      <dgm:spPr/>
    </dgm:pt>
  </dgm:ptLst>
  <dgm:cxnLst>
    <dgm:cxn modelId="{176E6AA1-2669-4C90-853E-44A07C841E69}" type="presOf" srcId="{2FAABD01-AFE0-4510-8089-53A11EFD24C6}" destId="{7C03E9EA-2BC3-4551-B223-FBF9B2D2FCA2}" srcOrd="0" destOrd="0" presId="urn:microsoft.com/office/officeart/2008/layout/HorizontalMultiLevelHierarchy"/>
    <dgm:cxn modelId="{EB43B33F-832E-47F2-B1E2-E9AE5567997C}" type="presOf" srcId="{0BEA4699-9D7E-4E98-8C9C-47C818CDE1A3}" destId="{48BEC88F-E272-42FE-B083-B8B289231C32}" srcOrd="0" destOrd="0" presId="urn:microsoft.com/office/officeart/2008/layout/HorizontalMultiLevelHierarchy"/>
    <dgm:cxn modelId="{74EB21FE-5344-4A03-9409-1D897183D6F5}" srcId="{9173AA84-D7A2-4A30-97BA-8BCFFABED7C8}" destId="{85B210AA-498F-44F6-9619-999F637EDC82}" srcOrd="0" destOrd="0" parTransId="{97B47FFD-00C1-4C75-8931-D9D390EE0A58}" sibTransId="{BE7FE0C4-2B9A-42B9-B0C3-92E2B1B7201C}"/>
    <dgm:cxn modelId="{3768F63F-B1E2-4B7D-A516-D65B0EEA04B9}" type="presOf" srcId="{4763AE75-5F14-4CD1-A113-FEC0CAF24441}" destId="{5D82834D-FF50-4D95-A739-48D60390F7A7}" srcOrd="1" destOrd="0" presId="urn:microsoft.com/office/officeart/2008/layout/HorizontalMultiLevelHierarchy"/>
    <dgm:cxn modelId="{9830A5B8-521B-4A43-B0C3-DBE630023279}" srcId="{9173AA84-D7A2-4A30-97BA-8BCFFABED7C8}" destId="{02E93CB6-F227-48EB-BF4A-E8D89E410F79}" srcOrd="6" destOrd="0" parTransId="{4763AE75-5F14-4CD1-A113-FEC0CAF24441}" sibTransId="{2B29CECC-B00F-4772-92E7-B505A1062566}"/>
    <dgm:cxn modelId="{DBAD2DA8-D52B-4251-897B-82B78EC19134}" srcId="{9173AA84-D7A2-4A30-97BA-8BCFFABED7C8}" destId="{FADB05D9-833F-4AAF-8216-B7B020CC0855}" srcOrd="1" destOrd="0" parTransId="{7DD6F13E-0DE4-45CD-80E5-16F1521DD0E4}" sibTransId="{0A3ADD4C-7E22-42C2-B0BC-143EA4CD123D}"/>
    <dgm:cxn modelId="{0B69356F-F63A-413D-8B75-0D75F323626F}" type="presOf" srcId="{7DD6F13E-0DE4-45CD-80E5-16F1521DD0E4}" destId="{7DD231E7-71B0-4EBA-8A0F-760D752DE1B3}" srcOrd="1" destOrd="0" presId="urn:microsoft.com/office/officeart/2008/layout/HorizontalMultiLevelHierarchy"/>
    <dgm:cxn modelId="{0D2A4829-59C1-471A-A97D-778965809F04}" type="presOf" srcId="{C1DB5F85-9EA1-424E-812B-8388AF682AE7}" destId="{458ABE33-4F2D-4FD6-9FCC-9ACE5D19DC0F}" srcOrd="0" destOrd="0" presId="urn:microsoft.com/office/officeart/2008/layout/HorizontalMultiLevelHierarchy"/>
    <dgm:cxn modelId="{097B0212-56BF-408C-AB3F-49E3C91816E4}" type="presOf" srcId="{CFF5620C-B058-49EF-B21B-603A24502378}" destId="{B1C883D3-B6A3-45C6-B94B-541B675434EB}" srcOrd="0" destOrd="0" presId="urn:microsoft.com/office/officeart/2008/layout/HorizontalMultiLevelHierarchy"/>
    <dgm:cxn modelId="{844F4261-8FBA-4ABB-BA08-A61AB54F0F35}" type="presOf" srcId="{97B47FFD-00C1-4C75-8931-D9D390EE0A58}" destId="{8347308D-08E3-4950-AFCB-D3679AD14862}" srcOrd="0" destOrd="0" presId="urn:microsoft.com/office/officeart/2008/layout/HorizontalMultiLevelHierarchy"/>
    <dgm:cxn modelId="{133FC2CF-7C82-4CD5-9BAD-A52464182202}" type="presOf" srcId="{A7B94C53-0C9C-4FCD-B6FA-0D6A99151C39}" destId="{332A5A75-019E-45C0-A046-FD5081036125}" srcOrd="1" destOrd="0" presId="urn:microsoft.com/office/officeart/2008/layout/HorizontalMultiLevelHierarchy"/>
    <dgm:cxn modelId="{DF4798B0-C042-4BDC-97ED-96823299A64A}" type="presOf" srcId="{CCC0808E-4D73-42CC-9F18-787C02BCA45F}" destId="{988A932E-D79D-4910-935E-EEB389B380C5}" srcOrd="0" destOrd="0" presId="urn:microsoft.com/office/officeart/2008/layout/HorizontalMultiLevelHierarchy"/>
    <dgm:cxn modelId="{A4C5D7D1-8DD3-41B3-BDC3-5B742B0643D6}" type="presOf" srcId="{B5ACAA0A-CAD2-49CD-92EB-DF3829733995}" destId="{432AA8DC-26F2-46F2-B854-45D8610D5FCD}" srcOrd="0" destOrd="0" presId="urn:microsoft.com/office/officeart/2008/layout/HorizontalMultiLevelHierarchy"/>
    <dgm:cxn modelId="{4891ED99-BDB5-41FD-98EB-2915BCB7766A}" type="presOf" srcId="{97B47FFD-00C1-4C75-8931-D9D390EE0A58}" destId="{836E2779-F7E3-4AF7-B3A0-6624DC1020F1}" srcOrd="1" destOrd="0" presId="urn:microsoft.com/office/officeart/2008/layout/HorizontalMultiLevelHierarchy"/>
    <dgm:cxn modelId="{BCF76614-80EA-4D00-B078-BF7D2D25C874}" type="presOf" srcId="{34D9E7C6-EEBD-4AEB-AA0F-28FCA1B895BD}" destId="{EF77CDDF-CE7E-4C73-AA33-EBEB9F1C040C}" srcOrd="1" destOrd="0" presId="urn:microsoft.com/office/officeart/2008/layout/HorizontalMultiLevelHierarchy"/>
    <dgm:cxn modelId="{E467CECB-5AB3-492E-A27C-810F2ABF4DFA}" srcId="{9173AA84-D7A2-4A30-97BA-8BCFFABED7C8}" destId="{2FAABD01-AFE0-4510-8089-53A11EFD24C6}" srcOrd="4" destOrd="0" parTransId="{C1DB5F85-9EA1-424E-812B-8388AF682AE7}" sibTransId="{78F845E2-6C20-4649-B8AE-37B0BAAE70C6}"/>
    <dgm:cxn modelId="{0F8E26A3-043D-41DF-954B-872F5D92DEEC}" type="presOf" srcId="{A7B94C53-0C9C-4FCD-B6FA-0D6A99151C39}" destId="{997FC47E-F01D-466E-A7EC-B047D1CF87CC}" srcOrd="0" destOrd="0" presId="urn:microsoft.com/office/officeart/2008/layout/HorizontalMultiLevelHierarchy"/>
    <dgm:cxn modelId="{84E72895-3332-4C9D-A726-FDD7D91C4AA5}" type="presOf" srcId="{FADB05D9-833F-4AAF-8216-B7B020CC0855}" destId="{F074D0BD-74E3-48A2-958D-6539BBFB3E46}" srcOrd="0" destOrd="0" presId="urn:microsoft.com/office/officeart/2008/layout/HorizontalMultiLevelHierarchy"/>
    <dgm:cxn modelId="{8EEA6273-CC37-4356-8E6F-7329AB6937C1}" type="presOf" srcId="{02BC90B6-680F-4FF1-BC53-FC8470CEF733}" destId="{3BFD8FEB-9FA4-45F9-A414-51E7947D81D8}" srcOrd="0" destOrd="0" presId="urn:microsoft.com/office/officeart/2008/layout/HorizontalMultiLevelHierarchy"/>
    <dgm:cxn modelId="{1353CDDC-1479-4DEB-8656-F0E7984FE856}" type="presOf" srcId="{7DD6F13E-0DE4-45CD-80E5-16F1521DD0E4}" destId="{3F9E843D-FF6D-4461-931A-DAB6B6F07C77}" srcOrd="0" destOrd="0" presId="urn:microsoft.com/office/officeart/2008/layout/HorizontalMultiLevelHierarchy"/>
    <dgm:cxn modelId="{2F694808-639D-4A0F-B1D0-B91FDB77A8A2}" srcId="{9173AA84-D7A2-4A30-97BA-8BCFFABED7C8}" destId="{CFF5620C-B058-49EF-B21B-603A24502378}" srcOrd="3" destOrd="0" parTransId="{B5ACAA0A-CAD2-49CD-92EB-DF3829733995}" sibTransId="{BFA4DDD1-7B4A-40D4-B2E0-673269517BE0}"/>
    <dgm:cxn modelId="{8FA7E41A-040A-4FFB-8C90-2E23FCC02ACB}" srcId="{9173AA84-D7A2-4A30-97BA-8BCFFABED7C8}" destId="{CCC0808E-4D73-42CC-9F18-787C02BCA45F}" srcOrd="2" destOrd="0" parTransId="{34D9E7C6-EEBD-4AEB-AA0F-28FCA1B895BD}" sibTransId="{600E20F5-60F3-4858-89F2-CDE58F18274F}"/>
    <dgm:cxn modelId="{2F284E22-DE8E-4E6C-B843-53F0E7E34AF2}" type="presOf" srcId="{85B210AA-498F-44F6-9619-999F637EDC82}" destId="{90F38C3C-EA3D-413F-9F49-CD1397B125C2}" srcOrd="0" destOrd="0" presId="urn:microsoft.com/office/officeart/2008/layout/HorizontalMultiLevelHierarchy"/>
    <dgm:cxn modelId="{AD5F5FE4-E412-4CF8-BAE4-D4FC8A8D13BD}" type="presOf" srcId="{02E93CB6-F227-48EB-BF4A-E8D89E410F79}" destId="{96DE7755-065E-4065-A32C-390D798FC193}" srcOrd="0" destOrd="0" presId="urn:microsoft.com/office/officeart/2008/layout/HorizontalMultiLevelHierarchy"/>
    <dgm:cxn modelId="{4F638211-3911-4707-A7BA-293B7A092DAB}" type="presOf" srcId="{4763AE75-5F14-4CD1-A113-FEC0CAF24441}" destId="{F189F800-DD95-4978-BAC9-4ED6F3217662}" srcOrd="0" destOrd="0" presId="urn:microsoft.com/office/officeart/2008/layout/HorizontalMultiLevelHierarchy"/>
    <dgm:cxn modelId="{A0783C86-3FDA-4579-90F2-D8D1E40C1701}" srcId="{02BC90B6-680F-4FF1-BC53-FC8470CEF733}" destId="{9173AA84-D7A2-4A30-97BA-8BCFFABED7C8}" srcOrd="0" destOrd="0" parTransId="{6558DC0D-BB26-4E90-8E5F-9C0FDFB06BCF}" sibTransId="{1DAE0E94-3EF7-44B6-9EB1-A4B432BDB598}"/>
    <dgm:cxn modelId="{BD139F3B-CEFD-4E74-A199-0BD5DA8EBD12}" type="presOf" srcId="{9173AA84-D7A2-4A30-97BA-8BCFFABED7C8}" destId="{E20A9ACF-1743-4B93-AC39-63BB221889B7}" srcOrd="0" destOrd="0" presId="urn:microsoft.com/office/officeart/2008/layout/HorizontalMultiLevelHierarchy"/>
    <dgm:cxn modelId="{59E21732-9DF2-49C7-A3BB-EFE1A0CC9A91}" type="presOf" srcId="{C1DB5F85-9EA1-424E-812B-8388AF682AE7}" destId="{035BAE63-264E-4C91-A867-A2DE8F300B8C}" srcOrd="1" destOrd="0" presId="urn:microsoft.com/office/officeart/2008/layout/HorizontalMultiLevelHierarchy"/>
    <dgm:cxn modelId="{F22B7BF1-2C46-4873-904F-1754BFB722C3}" type="presOf" srcId="{34D9E7C6-EEBD-4AEB-AA0F-28FCA1B895BD}" destId="{BC7BD39E-32EB-4DCD-98C7-3C204333350C}" srcOrd="0" destOrd="0" presId="urn:microsoft.com/office/officeart/2008/layout/HorizontalMultiLevelHierarchy"/>
    <dgm:cxn modelId="{55C9B374-3360-4BFC-8D3B-C08B44F7A2AA}" srcId="{9173AA84-D7A2-4A30-97BA-8BCFFABED7C8}" destId="{0BEA4699-9D7E-4E98-8C9C-47C818CDE1A3}" srcOrd="5" destOrd="0" parTransId="{A7B94C53-0C9C-4FCD-B6FA-0D6A99151C39}" sibTransId="{93C26962-868E-4015-BCA2-1F715F65517F}"/>
    <dgm:cxn modelId="{8D7449D3-199C-40D5-8701-C18FA9330241}" type="presOf" srcId="{B5ACAA0A-CAD2-49CD-92EB-DF3829733995}" destId="{78AC6C54-2CDA-49D3-93B8-B41FA6D7D4B9}" srcOrd="1" destOrd="0" presId="urn:microsoft.com/office/officeart/2008/layout/HorizontalMultiLevelHierarchy"/>
    <dgm:cxn modelId="{3D128B57-536E-46F7-97DD-F5E6E5D0FC61}" type="presParOf" srcId="{3BFD8FEB-9FA4-45F9-A414-51E7947D81D8}" destId="{9C7C0E74-3629-42CB-B061-8581E3ABEA92}" srcOrd="0" destOrd="0" presId="urn:microsoft.com/office/officeart/2008/layout/HorizontalMultiLevelHierarchy"/>
    <dgm:cxn modelId="{B68FCB84-FDE7-4520-AF3D-3F537FB7DBD5}" type="presParOf" srcId="{9C7C0E74-3629-42CB-B061-8581E3ABEA92}" destId="{E20A9ACF-1743-4B93-AC39-63BB221889B7}" srcOrd="0" destOrd="0" presId="urn:microsoft.com/office/officeart/2008/layout/HorizontalMultiLevelHierarchy"/>
    <dgm:cxn modelId="{8B6BFC3A-6C28-492D-8A39-976CE8EF2C1B}" type="presParOf" srcId="{9C7C0E74-3629-42CB-B061-8581E3ABEA92}" destId="{314BE86F-242E-472E-9EFF-B47E19330388}" srcOrd="1" destOrd="0" presId="urn:microsoft.com/office/officeart/2008/layout/HorizontalMultiLevelHierarchy"/>
    <dgm:cxn modelId="{0FD26E6E-72BD-4450-A320-A5D7273859C7}" type="presParOf" srcId="{314BE86F-242E-472E-9EFF-B47E19330388}" destId="{8347308D-08E3-4950-AFCB-D3679AD14862}" srcOrd="0" destOrd="0" presId="urn:microsoft.com/office/officeart/2008/layout/HorizontalMultiLevelHierarchy"/>
    <dgm:cxn modelId="{C3D2593C-6882-4EDF-BEE7-1FEE822BDB5D}" type="presParOf" srcId="{8347308D-08E3-4950-AFCB-D3679AD14862}" destId="{836E2779-F7E3-4AF7-B3A0-6624DC1020F1}" srcOrd="0" destOrd="0" presId="urn:microsoft.com/office/officeart/2008/layout/HorizontalMultiLevelHierarchy"/>
    <dgm:cxn modelId="{85D867CA-2EA0-44F3-8BB8-790EC844B054}" type="presParOf" srcId="{314BE86F-242E-472E-9EFF-B47E19330388}" destId="{C5F05676-EE0A-4905-A5D9-5DED940CD74A}" srcOrd="1" destOrd="0" presId="urn:microsoft.com/office/officeart/2008/layout/HorizontalMultiLevelHierarchy"/>
    <dgm:cxn modelId="{87EBCE65-E1E0-4A9B-BAE5-C753E582EB1B}" type="presParOf" srcId="{C5F05676-EE0A-4905-A5D9-5DED940CD74A}" destId="{90F38C3C-EA3D-413F-9F49-CD1397B125C2}" srcOrd="0" destOrd="0" presId="urn:microsoft.com/office/officeart/2008/layout/HorizontalMultiLevelHierarchy"/>
    <dgm:cxn modelId="{3FC48149-2744-431A-B3B9-BA826DE20F08}" type="presParOf" srcId="{C5F05676-EE0A-4905-A5D9-5DED940CD74A}" destId="{21A693E9-1EB8-485E-ABA7-AAC55CE758BD}" srcOrd="1" destOrd="0" presId="urn:microsoft.com/office/officeart/2008/layout/HorizontalMultiLevelHierarchy"/>
    <dgm:cxn modelId="{5E6D7414-7B34-479C-90FB-799CC2EAD5DF}" type="presParOf" srcId="{314BE86F-242E-472E-9EFF-B47E19330388}" destId="{3F9E843D-FF6D-4461-931A-DAB6B6F07C77}" srcOrd="2" destOrd="0" presId="urn:microsoft.com/office/officeart/2008/layout/HorizontalMultiLevelHierarchy"/>
    <dgm:cxn modelId="{3D12D652-D0EA-4A36-BA12-F80B95C2269B}" type="presParOf" srcId="{3F9E843D-FF6D-4461-931A-DAB6B6F07C77}" destId="{7DD231E7-71B0-4EBA-8A0F-760D752DE1B3}" srcOrd="0" destOrd="0" presId="urn:microsoft.com/office/officeart/2008/layout/HorizontalMultiLevelHierarchy"/>
    <dgm:cxn modelId="{6E7889D0-7F55-4126-9CAB-17E9D1BB99B6}" type="presParOf" srcId="{314BE86F-242E-472E-9EFF-B47E19330388}" destId="{5F697A25-DB5A-4941-803E-EE55A3AE49D5}" srcOrd="3" destOrd="0" presId="urn:microsoft.com/office/officeart/2008/layout/HorizontalMultiLevelHierarchy"/>
    <dgm:cxn modelId="{FB06E745-5027-491A-880E-DCB09D0E4641}" type="presParOf" srcId="{5F697A25-DB5A-4941-803E-EE55A3AE49D5}" destId="{F074D0BD-74E3-48A2-958D-6539BBFB3E46}" srcOrd="0" destOrd="0" presId="urn:microsoft.com/office/officeart/2008/layout/HorizontalMultiLevelHierarchy"/>
    <dgm:cxn modelId="{6A8F6125-E7EF-43A7-BCC1-14AB2E736868}" type="presParOf" srcId="{5F697A25-DB5A-4941-803E-EE55A3AE49D5}" destId="{1AB16E5D-490C-4A50-8C6C-C60DD6EEE3B0}" srcOrd="1" destOrd="0" presId="urn:microsoft.com/office/officeart/2008/layout/HorizontalMultiLevelHierarchy"/>
    <dgm:cxn modelId="{F0E5B382-8A6B-48BF-B7C9-26982D0457FE}" type="presParOf" srcId="{314BE86F-242E-472E-9EFF-B47E19330388}" destId="{BC7BD39E-32EB-4DCD-98C7-3C204333350C}" srcOrd="4" destOrd="0" presId="urn:microsoft.com/office/officeart/2008/layout/HorizontalMultiLevelHierarchy"/>
    <dgm:cxn modelId="{6D4D99E2-A058-494C-A885-4741AD0B4385}" type="presParOf" srcId="{BC7BD39E-32EB-4DCD-98C7-3C204333350C}" destId="{EF77CDDF-CE7E-4C73-AA33-EBEB9F1C040C}" srcOrd="0" destOrd="0" presId="urn:microsoft.com/office/officeart/2008/layout/HorizontalMultiLevelHierarchy"/>
    <dgm:cxn modelId="{D468014E-FE40-4F66-B578-6FB802280D9A}" type="presParOf" srcId="{314BE86F-242E-472E-9EFF-B47E19330388}" destId="{3DB487B9-86C9-440A-B178-82B84572E40C}" srcOrd="5" destOrd="0" presId="urn:microsoft.com/office/officeart/2008/layout/HorizontalMultiLevelHierarchy"/>
    <dgm:cxn modelId="{F0E4C51D-7E6D-4EF0-9F69-E7AD3DC4C11B}" type="presParOf" srcId="{3DB487B9-86C9-440A-B178-82B84572E40C}" destId="{988A932E-D79D-4910-935E-EEB389B380C5}" srcOrd="0" destOrd="0" presId="urn:microsoft.com/office/officeart/2008/layout/HorizontalMultiLevelHierarchy"/>
    <dgm:cxn modelId="{3E2B62A3-09FF-42AF-9338-3594B074636C}" type="presParOf" srcId="{3DB487B9-86C9-440A-B178-82B84572E40C}" destId="{5C680DA0-CE42-490B-AC7D-56CBCD170537}" srcOrd="1" destOrd="0" presId="urn:microsoft.com/office/officeart/2008/layout/HorizontalMultiLevelHierarchy"/>
    <dgm:cxn modelId="{66A77C29-FE10-4164-8579-904A072D2470}" type="presParOf" srcId="{314BE86F-242E-472E-9EFF-B47E19330388}" destId="{432AA8DC-26F2-46F2-B854-45D8610D5FCD}" srcOrd="6" destOrd="0" presId="urn:microsoft.com/office/officeart/2008/layout/HorizontalMultiLevelHierarchy"/>
    <dgm:cxn modelId="{62C5196A-30FC-457C-8F30-5D319678CEFD}" type="presParOf" srcId="{432AA8DC-26F2-46F2-B854-45D8610D5FCD}" destId="{78AC6C54-2CDA-49D3-93B8-B41FA6D7D4B9}" srcOrd="0" destOrd="0" presId="urn:microsoft.com/office/officeart/2008/layout/HorizontalMultiLevelHierarchy"/>
    <dgm:cxn modelId="{A6C39993-132F-4822-87D7-AF5E490C5017}" type="presParOf" srcId="{314BE86F-242E-472E-9EFF-B47E19330388}" destId="{C6C0F39D-1F0E-48CF-B92D-3CA93DF04165}" srcOrd="7" destOrd="0" presId="urn:microsoft.com/office/officeart/2008/layout/HorizontalMultiLevelHierarchy"/>
    <dgm:cxn modelId="{FB9768F7-88B6-4FE7-B288-7AD7E6AB6872}" type="presParOf" srcId="{C6C0F39D-1F0E-48CF-B92D-3CA93DF04165}" destId="{B1C883D3-B6A3-45C6-B94B-541B675434EB}" srcOrd="0" destOrd="0" presId="urn:microsoft.com/office/officeart/2008/layout/HorizontalMultiLevelHierarchy"/>
    <dgm:cxn modelId="{90E0833F-EDF3-4FF1-8079-31F9CC4E855B}" type="presParOf" srcId="{C6C0F39D-1F0E-48CF-B92D-3CA93DF04165}" destId="{933ACB23-C4FA-4775-9469-DDA6EBF984E4}" srcOrd="1" destOrd="0" presId="urn:microsoft.com/office/officeart/2008/layout/HorizontalMultiLevelHierarchy"/>
    <dgm:cxn modelId="{59BB9AB0-A9A4-412A-83F7-EBA1AE610562}" type="presParOf" srcId="{314BE86F-242E-472E-9EFF-B47E19330388}" destId="{458ABE33-4F2D-4FD6-9FCC-9ACE5D19DC0F}" srcOrd="8" destOrd="0" presId="urn:microsoft.com/office/officeart/2008/layout/HorizontalMultiLevelHierarchy"/>
    <dgm:cxn modelId="{70FA4A51-42DE-4549-A1E2-D764F2A7C5A6}" type="presParOf" srcId="{458ABE33-4F2D-4FD6-9FCC-9ACE5D19DC0F}" destId="{035BAE63-264E-4C91-A867-A2DE8F300B8C}" srcOrd="0" destOrd="0" presId="urn:microsoft.com/office/officeart/2008/layout/HorizontalMultiLevelHierarchy"/>
    <dgm:cxn modelId="{A0D7AD5D-D85D-4C61-B625-2F4E97A7A474}" type="presParOf" srcId="{314BE86F-242E-472E-9EFF-B47E19330388}" destId="{CE7193E9-385F-497D-BB9F-624299981DC4}" srcOrd="9" destOrd="0" presId="urn:microsoft.com/office/officeart/2008/layout/HorizontalMultiLevelHierarchy"/>
    <dgm:cxn modelId="{1156CE9C-6199-4C60-A8E1-5FA0F757D19A}" type="presParOf" srcId="{CE7193E9-385F-497D-BB9F-624299981DC4}" destId="{7C03E9EA-2BC3-4551-B223-FBF9B2D2FCA2}" srcOrd="0" destOrd="0" presId="urn:microsoft.com/office/officeart/2008/layout/HorizontalMultiLevelHierarchy"/>
    <dgm:cxn modelId="{A6CD5386-C146-4DA0-9A1E-2D3E17DE7801}" type="presParOf" srcId="{CE7193E9-385F-497D-BB9F-624299981DC4}" destId="{ACA0936C-8AEE-4870-BBB3-C152E5D622F6}" srcOrd="1" destOrd="0" presId="urn:microsoft.com/office/officeart/2008/layout/HorizontalMultiLevelHierarchy"/>
    <dgm:cxn modelId="{4769447E-2241-4C8E-B992-490C2BD62AAF}" type="presParOf" srcId="{314BE86F-242E-472E-9EFF-B47E19330388}" destId="{997FC47E-F01D-466E-A7EC-B047D1CF87CC}" srcOrd="10" destOrd="0" presId="urn:microsoft.com/office/officeart/2008/layout/HorizontalMultiLevelHierarchy"/>
    <dgm:cxn modelId="{5D1CACC3-38DE-49A5-B9C1-7F4192903E71}" type="presParOf" srcId="{997FC47E-F01D-466E-A7EC-B047D1CF87CC}" destId="{332A5A75-019E-45C0-A046-FD5081036125}" srcOrd="0" destOrd="0" presId="urn:microsoft.com/office/officeart/2008/layout/HorizontalMultiLevelHierarchy"/>
    <dgm:cxn modelId="{87B975DF-B656-489F-A289-E20948D2BE3D}" type="presParOf" srcId="{314BE86F-242E-472E-9EFF-B47E19330388}" destId="{BD50605A-1CDD-42C6-B17F-672EB32D5B32}" srcOrd="11" destOrd="0" presId="urn:microsoft.com/office/officeart/2008/layout/HorizontalMultiLevelHierarchy"/>
    <dgm:cxn modelId="{64C5C9BF-BF8C-4101-A43F-CCE5436D679F}" type="presParOf" srcId="{BD50605A-1CDD-42C6-B17F-672EB32D5B32}" destId="{48BEC88F-E272-42FE-B083-B8B289231C32}" srcOrd="0" destOrd="0" presId="urn:microsoft.com/office/officeart/2008/layout/HorizontalMultiLevelHierarchy"/>
    <dgm:cxn modelId="{7CE863D8-3205-4849-BDBB-168CD1E1F606}" type="presParOf" srcId="{BD50605A-1CDD-42C6-B17F-672EB32D5B32}" destId="{CDACE006-008E-4CE4-A3B6-107DC407B299}" srcOrd="1" destOrd="0" presId="urn:microsoft.com/office/officeart/2008/layout/HorizontalMultiLevelHierarchy"/>
    <dgm:cxn modelId="{BBBB2022-814E-4D56-B89A-789CCDD62B01}" type="presParOf" srcId="{314BE86F-242E-472E-9EFF-B47E19330388}" destId="{F189F800-DD95-4978-BAC9-4ED6F3217662}" srcOrd="12" destOrd="0" presId="urn:microsoft.com/office/officeart/2008/layout/HorizontalMultiLevelHierarchy"/>
    <dgm:cxn modelId="{B2646057-0932-4E1E-B4D6-0292A134D33A}" type="presParOf" srcId="{F189F800-DD95-4978-BAC9-4ED6F3217662}" destId="{5D82834D-FF50-4D95-A739-48D60390F7A7}" srcOrd="0" destOrd="0" presId="urn:microsoft.com/office/officeart/2008/layout/HorizontalMultiLevelHierarchy"/>
    <dgm:cxn modelId="{5CA3A913-3A0E-4413-8918-69CE226DE9D4}" type="presParOf" srcId="{314BE86F-242E-472E-9EFF-B47E19330388}" destId="{19146A56-87F3-4C6E-B3AC-C26F21B241EE}" srcOrd="13" destOrd="0" presId="urn:microsoft.com/office/officeart/2008/layout/HorizontalMultiLevelHierarchy"/>
    <dgm:cxn modelId="{46022C19-C4F4-4F66-9B6B-737975A3791B}" type="presParOf" srcId="{19146A56-87F3-4C6E-B3AC-C26F21B241EE}" destId="{96DE7755-065E-4065-A32C-390D798FC193}" srcOrd="0" destOrd="0" presId="urn:microsoft.com/office/officeart/2008/layout/HorizontalMultiLevelHierarchy"/>
    <dgm:cxn modelId="{2C2F7580-63DD-4278-9360-08F801CBB519}" type="presParOf" srcId="{19146A56-87F3-4C6E-B3AC-C26F21B241EE}" destId="{FBD9BBDE-C7FB-4809-8DF2-766D570F47E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5441C-1724-4584-8970-48C0FD1427AC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003B53-80CB-4DB1-BDA2-679025F41660}">
      <dgm:prSet phldrT="[Текст]"/>
      <dgm:spPr/>
      <dgm:t>
        <a:bodyPr/>
        <a:lstStyle/>
        <a:p>
          <a:r>
            <a:rPr lang="uk-UA" dirty="0" smtClean="0"/>
            <a:t>Цілісність гри</a:t>
          </a:r>
          <a:endParaRPr lang="ru-RU" dirty="0"/>
        </a:p>
      </dgm:t>
    </dgm:pt>
    <dgm:pt modelId="{75602744-A572-4261-865A-4654197912CC}" type="parTrans" cxnId="{6EA5CE81-F45C-447B-AD7A-7B0FF816DF93}">
      <dgm:prSet/>
      <dgm:spPr/>
      <dgm:t>
        <a:bodyPr/>
        <a:lstStyle/>
        <a:p>
          <a:endParaRPr lang="ru-RU"/>
        </a:p>
      </dgm:t>
    </dgm:pt>
    <dgm:pt modelId="{89AF91C2-7A76-4A71-8149-38E200887134}" type="sibTrans" cxnId="{6EA5CE81-F45C-447B-AD7A-7B0FF816DF93}">
      <dgm:prSet/>
      <dgm:spPr/>
      <dgm:t>
        <a:bodyPr/>
        <a:lstStyle/>
        <a:p>
          <a:endParaRPr lang="ru-RU"/>
        </a:p>
      </dgm:t>
    </dgm:pt>
    <dgm:pt modelId="{2CF03E9B-2C4A-4012-809E-9457904E7DBD}">
      <dgm:prSet phldrT="[Текст]"/>
      <dgm:spPr/>
      <dgm:t>
        <a:bodyPr/>
        <a:lstStyle/>
        <a:p>
          <a:r>
            <a:rPr lang="uk-UA" dirty="0" smtClean="0"/>
            <a:t>Запобігає втомі</a:t>
          </a:r>
          <a:endParaRPr lang="ru-RU" dirty="0"/>
        </a:p>
      </dgm:t>
    </dgm:pt>
    <dgm:pt modelId="{EB951432-34C5-4E52-B997-8C2D53139755}" type="parTrans" cxnId="{4F0062AB-C759-4687-8C07-9E2EA096FC69}">
      <dgm:prSet/>
      <dgm:spPr/>
      <dgm:t>
        <a:bodyPr/>
        <a:lstStyle/>
        <a:p>
          <a:endParaRPr lang="ru-RU"/>
        </a:p>
      </dgm:t>
    </dgm:pt>
    <dgm:pt modelId="{4425180B-B681-4AB7-9877-0E2ABDB827AA}" type="sibTrans" cxnId="{4F0062AB-C759-4687-8C07-9E2EA096FC69}">
      <dgm:prSet/>
      <dgm:spPr/>
      <dgm:t>
        <a:bodyPr/>
        <a:lstStyle/>
        <a:p>
          <a:endParaRPr lang="ru-RU"/>
        </a:p>
      </dgm:t>
    </dgm:pt>
    <dgm:pt modelId="{04D1EE19-D389-44E3-887E-5C5AEDC2B56E}">
      <dgm:prSet phldrT="[Текст]"/>
      <dgm:spPr/>
      <dgm:t>
        <a:bodyPr/>
        <a:lstStyle/>
        <a:p>
          <a:r>
            <a:rPr lang="uk-UA" dirty="0" smtClean="0"/>
            <a:t>Знижує гіподинамію</a:t>
          </a:r>
          <a:endParaRPr lang="ru-RU" dirty="0"/>
        </a:p>
      </dgm:t>
    </dgm:pt>
    <dgm:pt modelId="{06058867-6CD0-4D63-8C11-62A17563BB9F}" type="parTrans" cxnId="{8FE8E25B-6ACF-43CF-8E84-B8834F5FFF2C}">
      <dgm:prSet/>
      <dgm:spPr/>
      <dgm:t>
        <a:bodyPr/>
        <a:lstStyle/>
        <a:p>
          <a:endParaRPr lang="ru-RU"/>
        </a:p>
      </dgm:t>
    </dgm:pt>
    <dgm:pt modelId="{51A352C5-0575-4F22-9EE4-BAF5FC122F62}" type="sibTrans" cxnId="{8FE8E25B-6ACF-43CF-8E84-B8834F5FFF2C}">
      <dgm:prSet/>
      <dgm:spPr/>
      <dgm:t>
        <a:bodyPr/>
        <a:lstStyle/>
        <a:p>
          <a:endParaRPr lang="ru-RU"/>
        </a:p>
      </dgm:t>
    </dgm:pt>
    <dgm:pt modelId="{A62E5EA0-4DA2-43EC-80A6-0F6CBB12436E}">
      <dgm:prSet phldrT="[Текст]"/>
      <dgm:spPr/>
      <dgm:t>
        <a:bodyPr/>
        <a:lstStyle/>
        <a:p>
          <a:r>
            <a:rPr lang="uk-UA" dirty="0" smtClean="0"/>
            <a:t>Зароджує інтерес до розумової праці</a:t>
          </a:r>
          <a:endParaRPr lang="ru-RU" dirty="0"/>
        </a:p>
      </dgm:t>
    </dgm:pt>
    <dgm:pt modelId="{3AA16DBD-193C-4C8F-81D8-53AA01F7588D}" type="parTrans" cxnId="{294D254D-CE56-4D68-9D7B-1EE46A1EE26C}">
      <dgm:prSet/>
      <dgm:spPr/>
      <dgm:t>
        <a:bodyPr/>
        <a:lstStyle/>
        <a:p>
          <a:endParaRPr lang="ru-RU"/>
        </a:p>
      </dgm:t>
    </dgm:pt>
    <dgm:pt modelId="{B4AAD6BE-1343-4711-AD02-5CAA127D013F}" type="sibTrans" cxnId="{294D254D-CE56-4D68-9D7B-1EE46A1EE26C}">
      <dgm:prSet/>
      <dgm:spPr/>
      <dgm:t>
        <a:bodyPr/>
        <a:lstStyle/>
        <a:p>
          <a:endParaRPr lang="ru-RU"/>
        </a:p>
      </dgm:t>
    </dgm:pt>
    <dgm:pt modelId="{E263A1C0-72D7-4FDA-AE19-A2FD23490A0C}">
      <dgm:prSet phldrT="[Текст]"/>
      <dgm:spPr/>
      <dgm:t>
        <a:bodyPr/>
        <a:lstStyle/>
        <a:p>
          <a:r>
            <a:rPr lang="uk-UA" dirty="0" smtClean="0"/>
            <a:t>Емоційна розрядка</a:t>
          </a:r>
          <a:endParaRPr lang="ru-RU" dirty="0"/>
        </a:p>
      </dgm:t>
    </dgm:pt>
    <dgm:pt modelId="{FF139F9E-AAC8-4B2C-83DF-29D64317F7CE}" type="parTrans" cxnId="{ED00724C-B63E-404D-9AC6-926D5A22FD2D}">
      <dgm:prSet/>
      <dgm:spPr/>
      <dgm:t>
        <a:bodyPr/>
        <a:lstStyle/>
        <a:p>
          <a:endParaRPr lang="ru-RU"/>
        </a:p>
      </dgm:t>
    </dgm:pt>
    <dgm:pt modelId="{FF275ECF-C4CE-4471-9268-FA1B4AF76B77}" type="sibTrans" cxnId="{ED00724C-B63E-404D-9AC6-926D5A22FD2D}">
      <dgm:prSet/>
      <dgm:spPr/>
      <dgm:t>
        <a:bodyPr/>
        <a:lstStyle/>
        <a:p>
          <a:endParaRPr lang="ru-RU"/>
        </a:p>
      </dgm:t>
    </dgm:pt>
    <dgm:pt modelId="{BA86BA6F-E982-40EA-8D6A-DF38D9AEDB82}" type="pres">
      <dgm:prSet presAssocID="{11F5441C-1724-4584-8970-48C0FD1427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EEB673-EFAA-4E9B-B196-38A7AAA89606}" type="pres">
      <dgm:prSet presAssocID="{4A003B53-80CB-4DB1-BDA2-679025F41660}" presName="centerShape" presStyleLbl="node0" presStyleIdx="0" presStyleCnt="1"/>
      <dgm:spPr/>
      <dgm:t>
        <a:bodyPr/>
        <a:lstStyle/>
        <a:p>
          <a:endParaRPr lang="ru-RU"/>
        </a:p>
      </dgm:t>
    </dgm:pt>
    <dgm:pt modelId="{88C0B62D-2A57-401C-891E-953E1B706BEB}" type="pres">
      <dgm:prSet presAssocID="{EB951432-34C5-4E52-B997-8C2D53139755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54FBE444-9613-4AF8-942C-2FF2D0C305C1}" type="pres">
      <dgm:prSet presAssocID="{2CF03E9B-2C4A-4012-809E-9457904E7DBD}" presName="node" presStyleLbl="node1" presStyleIdx="0" presStyleCnt="4" custRadScaleRad="108123" custRadScaleInc="-118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411AD-49A3-4B44-A909-19CCB1990DF4}" type="pres">
      <dgm:prSet presAssocID="{06058867-6CD0-4D63-8C11-62A17563BB9F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4B3E55CB-320B-4BB6-810F-34C0E14D1408}" type="pres">
      <dgm:prSet presAssocID="{04D1EE19-D389-44E3-887E-5C5AEDC2B56E}" presName="node" presStyleLbl="node1" presStyleIdx="1" presStyleCnt="4" custRadScaleRad="116847" custRadScaleInc="-47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E6C5F-5AC5-4904-AACA-D9E25A9A8420}" type="pres">
      <dgm:prSet presAssocID="{3AA16DBD-193C-4C8F-81D8-53AA01F7588D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1E1A5DD6-D768-4D0F-A1E3-C90F61D08F2C}" type="pres">
      <dgm:prSet presAssocID="{A62E5EA0-4DA2-43EC-80A6-0F6CBB12436E}" presName="node" presStyleLbl="node1" presStyleIdx="2" presStyleCnt="4" custRadScaleRad="112252" custRadScaleInc="42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26B2A-9EA5-4357-80AC-802A3E2B2769}" type="pres">
      <dgm:prSet presAssocID="{FF139F9E-AAC8-4B2C-83DF-29D64317F7CE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6E660E73-59E9-4EA1-B7D4-1B0CF398AD2C}" type="pres">
      <dgm:prSet presAssocID="{E263A1C0-72D7-4FDA-AE19-A2FD23490A0C}" presName="node" presStyleLbl="node1" presStyleIdx="3" presStyleCnt="4" custRadScaleRad="109154" custRadScaleInc="117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263422-93E4-4BB5-873B-CEFCC37E45E2}" type="presOf" srcId="{2CF03E9B-2C4A-4012-809E-9457904E7DBD}" destId="{54FBE444-9613-4AF8-942C-2FF2D0C305C1}" srcOrd="0" destOrd="0" presId="urn:microsoft.com/office/officeart/2005/8/layout/radial4"/>
    <dgm:cxn modelId="{4690A871-C1B0-415B-BCA7-371D4B35714D}" type="presOf" srcId="{11F5441C-1724-4584-8970-48C0FD1427AC}" destId="{BA86BA6F-E982-40EA-8D6A-DF38D9AEDB82}" srcOrd="0" destOrd="0" presId="urn:microsoft.com/office/officeart/2005/8/layout/radial4"/>
    <dgm:cxn modelId="{9E4EC8F3-A011-47F6-9C50-28752C29BF76}" type="presOf" srcId="{06058867-6CD0-4D63-8C11-62A17563BB9F}" destId="{9CF411AD-49A3-4B44-A909-19CCB1990DF4}" srcOrd="0" destOrd="0" presId="urn:microsoft.com/office/officeart/2005/8/layout/radial4"/>
    <dgm:cxn modelId="{6ADD5E79-3D5E-438B-97C6-13CC4BA0DA32}" type="presOf" srcId="{EB951432-34C5-4E52-B997-8C2D53139755}" destId="{88C0B62D-2A57-401C-891E-953E1B706BEB}" srcOrd="0" destOrd="0" presId="urn:microsoft.com/office/officeart/2005/8/layout/radial4"/>
    <dgm:cxn modelId="{6EA5CE81-F45C-447B-AD7A-7B0FF816DF93}" srcId="{11F5441C-1724-4584-8970-48C0FD1427AC}" destId="{4A003B53-80CB-4DB1-BDA2-679025F41660}" srcOrd="0" destOrd="0" parTransId="{75602744-A572-4261-865A-4654197912CC}" sibTransId="{89AF91C2-7A76-4A71-8149-38E200887134}"/>
    <dgm:cxn modelId="{ED00724C-B63E-404D-9AC6-926D5A22FD2D}" srcId="{4A003B53-80CB-4DB1-BDA2-679025F41660}" destId="{E263A1C0-72D7-4FDA-AE19-A2FD23490A0C}" srcOrd="3" destOrd="0" parTransId="{FF139F9E-AAC8-4B2C-83DF-29D64317F7CE}" sibTransId="{FF275ECF-C4CE-4471-9268-FA1B4AF76B77}"/>
    <dgm:cxn modelId="{8FE8E25B-6ACF-43CF-8E84-B8834F5FFF2C}" srcId="{4A003B53-80CB-4DB1-BDA2-679025F41660}" destId="{04D1EE19-D389-44E3-887E-5C5AEDC2B56E}" srcOrd="1" destOrd="0" parTransId="{06058867-6CD0-4D63-8C11-62A17563BB9F}" sibTransId="{51A352C5-0575-4F22-9EE4-BAF5FC122F62}"/>
    <dgm:cxn modelId="{294D254D-CE56-4D68-9D7B-1EE46A1EE26C}" srcId="{4A003B53-80CB-4DB1-BDA2-679025F41660}" destId="{A62E5EA0-4DA2-43EC-80A6-0F6CBB12436E}" srcOrd="2" destOrd="0" parTransId="{3AA16DBD-193C-4C8F-81D8-53AA01F7588D}" sibTransId="{B4AAD6BE-1343-4711-AD02-5CAA127D013F}"/>
    <dgm:cxn modelId="{6C9F4990-F781-409B-AD6A-6324117E0CFD}" type="presOf" srcId="{04D1EE19-D389-44E3-887E-5C5AEDC2B56E}" destId="{4B3E55CB-320B-4BB6-810F-34C0E14D1408}" srcOrd="0" destOrd="0" presId="urn:microsoft.com/office/officeart/2005/8/layout/radial4"/>
    <dgm:cxn modelId="{DA86187D-C027-42A0-BAA3-09D29AC134B3}" type="presOf" srcId="{A62E5EA0-4DA2-43EC-80A6-0F6CBB12436E}" destId="{1E1A5DD6-D768-4D0F-A1E3-C90F61D08F2C}" srcOrd="0" destOrd="0" presId="urn:microsoft.com/office/officeart/2005/8/layout/radial4"/>
    <dgm:cxn modelId="{4F0062AB-C759-4687-8C07-9E2EA096FC69}" srcId="{4A003B53-80CB-4DB1-BDA2-679025F41660}" destId="{2CF03E9B-2C4A-4012-809E-9457904E7DBD}" srcOrd="0" destOrd="0" parTransId="{EB951432-34C5-4E52-B997-8C2D53139755}" sibTransId="{4425180B-B681-4AB7-9877-0E2ABDB827AA}"/>
    <dgm:cxn modelId="{8CB1D12C-5495-44FA-B390-6DBFE0878E73}" type="presOf" srcId="{FF139F9E-AAC8-4B2C-83DF-29D64317F7CE}" destId="{B1026B2A-9EA5-4357-80AC-802A3E2B2769}" srcOrd="0" destOrd="0" presId="urn:microsoft.com/office/officeart/2005/8/layout/radial4"/>
    <dgm:cxn modelId="{9D056561-E38B-47AE-B853-F41326BCABE7}" type="presOf" srcId="{4A003B53-80CB-4DB1-BDA2-679025F41660}" destId="{62EEB673-EFAA-4E9B-B196-38A7AAA89606}" srcOrd="0" destOrd="0" presId="urn:microsoft.com/office/officeart/2005/8/layout/radial4"/>
    <dgm:cxn modelId="{46545C0F-FAC1-42CF-BCA5-69911FAE15A9}" type="presOf" srcId="{3AA16DBD-193C-4C8F-81D8-53AA01F7588D}" destId="{839E6C5F-5AC5-4904-AACA-D9E25A9A8420}" srcOrd="0" destOrd="0" presId="urn:microsoft.com/office/officeart/2005/8/layout/radial4"/>
    <dgm:cxn modelId="{6AFD4ECE-8812-4ABE-BE28-680FA5F4C0E8}" type="presOf" srcId="{E263A1C0-72D7-4FDA-AE19-A2FD23490A0C}" destId="{6E660E73-59E9-4EA1-B7D4-1B0CF398AD2C}" srcOrd="0" destOrd="0" presId="urn:microsoft.com/office/officeart/2005/8/layout/radial4"/>
    <dgm:cxn modelId="{71ABA06E-9D03-46A9-88DD-1450201D98CC}" type="presParOf" srcId="{BA86BA6F-E982-40EA-8D6A-DF38D9AEDB82}" destId="{62EEB673-EFAA-4E9B-B196-38A7AAA89606}" srcOrd="0" destOrd="0" presId="urn:microsoft.com/office/officeart/2005/8/layout/radial4"/>
    <dgm:cxn modelId="{E1F04F58-7E46-4837-BDCF-19A88458FA48}" type="presParOf" srcId="{BA86BA6F-E982-40EA-8D6A-DF38D9AEDB82}" destId="{88C0B62D-2A57-401C-891E-953E1B706BEB}" srcOrd="1" destOrd="0" presId="urn:microsoft.com/office/officeart/2005/8/layout/radial4"/>
    <dgm:cxn modelId="{1A0C85B2-5AAC-4471-AF5A-CDAB63416293}" type="presParOf" srcId="{BA86BA6F-E982-40EA-8D6A-DF38D9AEDB82}" destId="{54FBE444-9613-4AF8-942C-2FF2D0C305C1}" srcOrd="2" destOrd="0" presId="urn:microsoft.com/office/officeart/2005/8/layout/radial4"/>
    <dgm:cxn modelId="{E11DF60E-CC85-4353-869E-DDDD2B5D23E0}" type="presParOf" srcId="{BA86BA6F-E982-40EA-8D6A-DF38D9AEDB82}" destId="{9CF411AD-49A3-4B44-A909-19CCB1990DF4}" srcOrd="3" destOrd="0" presId="urn:microsoft.com/office/officeart/2005/8/layout/radial4"/>
    <dgm:cxn modelId="{4C32BB61-7C72-45BD-BFB0-FD77AE214253}" type="presParOf" srcId="{BA86BA6F-E982-40EA-8D6A-DF38D9AEDB82}" destId="{4B3E55CB-320B-4BB6-810F-34C0E14D1408}" srcOrd="4" destOrd="0" presId="urn:microsoft.com/office/officeart/2005/8/layout/radial4"/>
    <dgm:cxn modelId="{DCA86E48-890B-4F81-A5BC-51F43378311D}" type="presParOf" srcId="{BA86BA6F-E982-40EA-8D6A-DF38D9AEDB82}" destId="{839E6C5F-5AC5-4904-AACA-D9E25A9A8420}" srcOrd="5" destOrd="0" presId="urn:microsoft.com/office/officeart/2005/8/layout/radial4"/>
    <dgm:cxn modelId="{DF890D7D-0E0F-4A0F-A259-83ACBC782F5D}" type="presParOf" srcId="{BA86BA6F-E982-40EA-8D6A-DF38D9AEDB82}" destId="{1E1A5DD6-D768-4D0F-A1E3-C90F61D08F2C}" srcOrd="6" destOrd="0" presId="urn:microsoft.com/office/officeart/2005/8/layout/radial4"/>
    <dgm:cxn modelId="{DFA7BAA4-65DE-4BA2-B81D-74808C1D9073}" type="presParOf" srcId="{BA86BA6F-E982-40EA-8D6A-DF38D9AEDB82}" destId="{B1026B2A-9EA5-4357-80AC-802A3E2B2769}" srcOrd="7" destOrd="0" presId="urn:microsoft.com/office/officeart/2005/8/layout/radial4"/>
    <dgm:cxn modelId="{2F5A82B4-B92B-4234-B0B9-40BD95AB2933}" type="presParOf" srcId="{BA86BA6F-E982-40EA-8D6A-DF38D9AEDB82}" destId="{6E660E73-59E9-4EA1-B7D4-1B0CF398AD2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BEFAD-5F25-4F9C-8F1D-ABADFBAF2564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462601-DEAE-42A8-9FB3-2E19DC122A3F}">
      <dgm:prSet phldrT="[Текст]" custT="1"/>
      <dgm:spPr/>
      <dgm:t>
        <a:bodyPr/>
        <a:lstStyle/>
        <a:p>
          <a:r>
            <a:rPr lang="uk-UA" sz="2800" dirty="0" smtClean="0"/>
            <a:t>Види ігор</a:t>
          </a:r>
          <a:endParaRPr lang="ru-RU" sz="2800" dirty="0"/>
        </a:p>
      </dgm:t>
    </dgm:pt>
    <dgm:pt modelId="{0439E5F0-5F18-4628-92FF-26BA9F4B9348}" type="parTrans" cxnId="{C8A3D939-AC58-4FB2-A828-92D039EE0143}">
      <dgm:prSet/>
      <dgm:spPr/>
      <dgm:t>
        <a:bodyPr/>
        <a:lstStyle/>
        <a:p>
          <a:endParaRPr lang="ru-RU"/>
        </a:p>
      </dgm:t>
    </dgm:pt>
    <dgm:pt modelId="{D3CF17CE-6805-4B4A-9992-928EB071975D}" type="sibTrans" cxnId="{C8A3D939-AC58-4FB2-A828-92D039EE0143}">
      <dgm:prSet/>
      <dgm:spPr/>
      <dgm:t>
        <a:bodyPr/>
        <a:lstStyle/>
        <a:p>
          <a:endParaRPr lang="ru-RU"/>
        </a:p>
      </dgm:t>
    </dgm:pt>
    <dgm:pt modelId="{96E6E76A-B75D-4CCF-BF1F-D89CF1085014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</a:rPr>
            <a:t>Творчі</a:t>
          </a:r>
          <a:endParaRPr lang="ru-RU" sz="2000" dirty="0">
            <a:solidFill>
              <a:schemeClr val="bg1"/>
            </a:solidFill>
          </a:endParaRPr>
        </a:p>
      </dgm:t>
    </dgm:pt>
    <dgm:pt modelId="{81C6C573-9C12-4EEA-B8C7-FDEFE5662438}" type="parTrans" cxnId="{93E7DC5D-7D9B-4C30-8E13-CF3B6F298B32}">
      <dgm:prSet/>
      <dgm:spPr/>
      <dgm:t>
        <a:bodyPr/>
        <a:lstStyle/>
        <a:p>
          <a:endParaRPr lang="ru-RU"/>
        </a:p>
      </dgm:t>
    </dgm:pt>
    <dgm:pt modelId="{5642B499-E242-4337-9BBC-44FE6FA325A0}" type="sibTrans" cxnId="{93E7DC5D-7D9B-4C30-8E13-CF3B6F298B32}">
      <dgm:prSet/>
      <dgm:spPr/>
      <dgm:t>
        <a:bodyPr/>
        <a:lstStyle/>
        <a:p>
          <a:endParaRPr lang="ru-RU"/>
        </a:p>
      </dgm:t>
    </dgm:pt>
    <dgm:pt modelId="{B3B8EA65-2D33-43C5-901A-8E0752F2F5B1}">
      <dgm:prSet phldrT="[Текст]" custT="1"/>
      <dgm:spPr/>
      <dgm:t>
        <a:bodyPr/>
        <a:lstStyle/>
        <a:p>
          <a:r>
            <a:rPr lang="uk-UA" sz="1400" dirty="0" smtClean="0"/>
            <a:t>Сюжетно-рольові</a:t>
          </a:r>
          <a:endParaRPr lang="ru-RU" sz="1400" dirty="0"/>
        </a:p>
      </dgm:t>
    </dgm:pt>
    <dgm:pt modelId="{DF5F4C3E-3732-4349-9677-BF5BB352AACD}" type="parTrans" cxnId="{28AD7059-37CD-43FF-8A9D-DD5245E803C5}">
      <dgm:prSet/>
      <dgm:spPr/>
      <dgm:t>
        <a:bodyPr/>
        <a:lstStyle/>
        <a:p>
          <a:endParaRPr lang="ru-RU"/>
        </a:p>
      </dgm:t>
    </dgm:pt>
    <dgm:pt modelId="{4C79E3D7-BF07-4079-B0EB-ADA9F3FC723A}" type="sibTrans" cxnId="{28AD7059-37CD-43FF-8A9D-DD5245E803C5}">
      <dgm:prSet/>
      <dgm:spPr/>
      <dgm:t>
        <a:bodyPr/>
        <a:lstStyle/>
        <a:p>
          <a:endParaRPr lang="ru-RU"/>
        </a:p>
      </dgm:t>
    </dgm:pt>
    <dgm:pt modelId="{29632E4E-3EBC-462B-ABA8-E2D2BA726818}">
      <dgm:prSet phldrT="[Текст]" custT="1"/>
      <dgm:spPr/>
      <dgm:t>
        <a:bodyPr/>
        <a:lstStyle/>
        <a:p>
          <a:r>
            <a:rPr lang="uk-UA" sz="1400" dirty="0" smtClean="0"/>
            <a:t>Театральні</a:t>
          </a:r>
          <a:endParaRPr lang="ru-RU" sz="1400" dirty="0"/>
        </a:p>
      </dgm:t>
    </dgm:pt>
    <dgm:pt modelId="{BD13548F-A087-401F-8DA7-C13B1781668F}" type="parTrans" cxnId="{8564232E-D06F-4B07-8E44-7F5ED718C53A}">
      <dgm:prSet/>
      <dgm:spPr/>
      <dgm:t>
        <a:bodyPr/>
        <a:lstStyle/>
        <a:p>
          <a:endParaRPr lang="ru-RU"/>
        </a:p>
      </dgm:t>
    </dgm:pt>
    <dgm:pt modelId="{E49503EF-A114-4F6B-9B01-A824DAD450D4}" type="sibTrans" cxnId="{8564232E-D06F-4B07-8E44-7F5ED718C53A}">
      <dgm:prSet/>
      <dgm:spPr/>
      <dgm:t>
        <a:bodyPr/>
        <a:lstStyle/>
        <a:p>
          <a:endParaRPr lang="ru-RU"/>
        </a:p>
      </dgm:t>
    </dgm:pt>
    <dgm:pt modelId="{13AAC002-95D3-4BEF-9DFE-4DEB035DE4CB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bg1"/>
              </a:solidFill>
            </a:rPr>
            <a:t>За готовими</a:t>
          </a:r>
        </a:p>
        <a:p>
          <a:r>
            <a:rPr lang="uk-UA" sz="1400" dirty="0" smtClean="0">
              <a:solidFill>
                <a:schemeClr val="bg1"/>
              </a:solidFill>
            </a:rPr>
            <a:t> правилами</a:t>
          </a:r>
          <a:endParaRPr lang="ru-RU" sz="1400" dirty="0">
            <a:solidFill>
              <a:schemeClr val="bg1"/>
            </a:solidFill>
          </a:endParaRPr>
        </a:p>
      </dgm:t>
    </dgm:pt>
    <dgm:pt modelId="{6D443401-5EBA-4EA1-8B0D-D1E960EEA067}" type="parTrans" cxnId="{0155F3B4-060A-4CD4-81F3-A2E8A6C5C512}">
      <dgm:prSet/>
      <dgm:spPr/>
      <dgm:t>
        <a:bodyPr/>
        <a:lstStyle/>
        <a:p>
          <a:endParaRPr lang="ru-RU"/>
        </a:p>
      </dgm:t>
    </dgm:pt>
    <dgm:pt modelId="{E9C23F19-CF3E-4309-9B40-CAC2D9C08231}" type="sibTrans" cxnId="{0155F3B4-060A-4CD4-81F3-A2E8A6C5C512}">
      <dgm:prSet/>
      <dgm:spPr/>
      <dgm:t>
        <a:bodyPr/>
        <a:lstStyle/>
        <a:p>
          <a:endParaRPr lang="ru-RU"/>
        </a:p>
      </dgm:t>
    </dgm:pt>
    <dgm:pt modelId="{F24DB75E-8569-4946-BA28-F9F4B0F2494F}">
      <dgm:prSet phldrT="[Текст]" custT="1"/>
      <dgm:spPr/>
      <dgm:t>
        <a:bodyPr/>
        <a:lstStyle/>
        <a:p>
          <a:r>
            <a:rPr lang="uk-UA" sz="1400" dirty="0" smtClean="0"/>
            <a:t>Дидактичні</a:t>
          </a:r>
          <a:endParaRPr lang="ru-RU" sz="1400" dirty="0"/>
        </a:p>
      </dgm:t>
    </dgm:pt>
    <dgm:pt modelId="{C1492460-4907-4BEA-AB72-43B4EF4883F8}" type="parTrans" cxnId="{A343FB8D-DD92-4A3A-88AA-218BA44557DA}">
      <dgm:prSet/>
      <dgm:spPr/>
      <dgm:t>
        <a:bodyPr/>
        <a:lstStyle/>
        <a:p>
          <a:endParaRPr lang="ru-RU"/>
        </a:p>
      </dgm:t>
    </dgm:pt>
    <dgm:pt modelId="{2AAA2EB2-1A9D-4680-8639-E0E3CE74B769}" type="sibTrans" cxnId="{A343FB8D-DD92-4A3A-88AA-218BA44557DA}">
      <dgm:prSet/>
      <dgm:spPr/>
      <dgm:t>
        <a:bodyPr/>
        <a:lstStyle/>
        <a:p>
          <a:endParaRPr lang="ru-RU"/>
        </a:p>
      </dgm:t>
    </dgm:pt>
    <dgm:pt modelId="{E3E56EE5-A038-4D89-9AF4-1057FE2EE599}">
      <dgm:prSet phldrT="[Текст]" custT="1"/>
      <dgm:spPr/>
      <dgm:t>
        <a:bodyPr/>
        <a:lstStyle/>
        <a:p>
          <a:r>
            <a:rPr lang="uk-UA" sz="1400" dirty="0" smtClean="0"/>
            <a:t>Конструктивно-будівельні</a:t>
          </a:r>
          <a:endParaRPr lang="ru-RU" sz="1400" dirty="0"/>
        </a:p>
      </dgm:t>
    </dgm:pt>
    <dgm:pt modelId="{548C3294-0B3F-4868-91AC-84B4EBD89C4A}" type="parTrans" cxnId="{ED0A1552-90A3-43CB-AEC9-5C16AC2DD0C7}">
      <dgm:prSet/>
      <dgm:spPr/>
      <dgm:t>
        <a:bodyPr/>
        <a:lstStyle/>
        <a:p>
          <a:endParaRPr lang="ru-RU"/>
        </a:p>
      </dgm:t>
    </dgm:pt>
    <dgm:pt modelId="{0A89D9A7-F167-40B9-96A5-0586ADEA182E}" type="sibTrans" cxnId="{ED0A1552-90A3-43CB-AEC9-5C16AC2DD0C7}">
      <dgm:prSet/>
      <dgm:spPr/>
      <dgm:t>
        <a:bodyPr/>
        <a:lstStyle/>
        <a:p>
          <a:endParaRPr lang="ru-RU"/>
        </a:p>
      </dgm:t>
    </dgm:pt>
    <dgm:pt modelId="{2BA9A4C1-475F-48E1-9C77-EC1281DF6554}">
      <dgm:prSet phldrT="[Текст]" custT="1"/>
      <dgm:spPr/>
      <dgm:t>
        <a:bodyPr/>
        <a:lstStyle/>
        <a:p>
          <a:r>
            <a:rPr lang="uk-UA" sz="1400" dirty="0" smtClean="0"/>
            <a:t>З елементами праці та художньо-творчої діяльності</a:t>
          </a:r>
          <a:endParaRPr lang="ru-RU" sz="1400" dirty="0"/>
        </a:p>
      </dgm:t>
    </dgm:pt>
    <dgm:pt modelId="{3669C44C-DCC6-4189-8CB2-CA621FBD098C}" type="parTrans" cxnId="{8B2FE26E-7443-43A9-AA9D-7717645518A7}">
      <dgm:prSet/>
      <dgm:spPr/>
      <dgm:t>
        <a:bodyPr/>
        <a:lstStyle/>
        <a:p>
          <a:endParaRPr lang="ru-RU"/>
        </a:p>
      </dgm:t>
    </dgm:pt>
    <dgm:pt modelId="{83C6C314-CE5C-42C7-8E86-B7E19E8CB9E9}" type="sibTrans" cxnId="{8B2FE26E-7443-43A9-AA9D-7717645518A7}">
      <dgm:prSet/>
      <dgm:spPr/>
      <dgm:t>
        <a:bodyPr/>
        <a:lstStyle/>
        <a:p>
          <a:endParaRPr lang="ru-RU"/>
        </a:p>
      </dgm:t>
    </dgm:pt>
    <dgm:pt modelId="{B2689576-94CF-4244-8F7E-C0516A473F00}">
      <dgm:prSet phldrT="[Текст]" custT="1"/>
      <dgm:spPr/>
      <dgm:t>
        <a:bodyPr/>
        <a:lstStyle/>
        <a:p>
          <a:r>
            <a:rPr lang="uk-UA" sz="1400" dirty="0" smtClean="0"/>
            <a:t>Ігри-подорожі</a:t>
          </a:r>
          <a:endParaRPr lang="ru-RU" sz="1400" dirty="0"/>
        </a:p>
      </dgm:t>
    </dgm:pt>
    <dgm:pt modelId="{4045C1A6-CFD2-471C-A550-2A5145341A6C}" type="parTrans" cxnId="{EB517E7A-20FD-492B-AA2E-7BD1FC316BB3}">
      <dgm:prSet/>
      <dgm:spPr/>
      <dgm:t>
        <a:bodyPr/>
        <a:lstStyle/>
        <a:p>
          <a:endParaRPr lang="ru-RU"/>
        </a:p>
      </dgm:t>
    </dgm:pt>
    <dgm:pt modelId="{89C52AD2-DAB9-4ED6-90A0-2DE20B53706B}" type="sibTrans" cxnId="{EB517E7A-20FD-492B-AA2E-7BD1FC316BB3}">
      <dgm:prSet/>
      <dgm:spPr/>
      <dgm:t>
        <a:bodyPr/>
        <a:lstStyle/>
        <a:p>
          <a:endParaRPr lang="ru-RU"/>
        </a:p>
      </dgm:t>
    </dgm:pt>
    <dgm:pt modelId="{6F302888-FD05-40B4-BCAE-0559EF7DD47E}">
      <dgm:prSet phldrT="[Текст]" custT="1"/>
      <dgm:spPr/>
      <dgm:t>
        <a:bodyPr/>
        <a:lstStyle/>
        <a:p>
          <a:r>
            <a:rPr lang="uk-UA" sz="1400" dirty="0" smtClean="0"/>
            <a:t>Народні</a:t>
          </a:r>
          <a:endParaRPr lang="ru-RU" sz="1400" dirty="0"/>
        </a:p>
      </dgm:t>
    </dgm:pt>
    <dgm:pt modelId="{231F4929-B398-4999-B31D-335E4B4F565D}" type="parTrans" cxnId="{C5E34574-CE7F-4832-8803-EB198636F2F9}">
      <dgm:prSet/>
      <dgm:spPr/>
      <dgm:t>
        <a:bodyPr/>
        <a:lstStyle/>
        <a:p>
          <a:endParaRPr lang="ru-RU"/>
        </a:p>
      </dgm:t>
    </dgm:pt>
    <dgm:pt modelId="{CC45FB46-4B91-44BF-92AF-98C3039AD797}" type="sibTrans" cxnId="{C5E34574-CE7F-4832-8803-EB198636F2F9}">
      <dgm:prSet/>
      <dgm:spPr/>
      <dgm:t>
        <a:bodyPr/>
        <a:lstStyle/>
        <a:p>
          <a:endParaRPr lang="ru-RU"/>
        </a:p>
      </dgm:t>
    </dgm:pt>
    <dgm:pt modelId="{24D1AD82-FBFC-44E1-A5CB-C9E8F5293AAC}">
      <dgm:prSet phldrT="[Текст]" custT="1"/>
      <dgm:spPr/>
      <dgm:t>
        <a:bodyPr/>
        <a:lstStyle/>
        <a:p>
          <a:r>
            <a:rPr lang="uk-UA" sz="1400" dirty="0" smtClean="0"/>
            <a:t>Рухливі</a:t>
          </a:r>
          <a:endParaRPr lang="ru-RU" sz="1400" dirty="0"/>
        </a:p>
      </dgm:t>
    </dgm:pt>
    <dgm:pt modelId="{B86D890B-4DBC-45E5-A613-FE54E554D912}" type="parTrans" cxnId="{6FD91739-A694-4E95-9621-6B5AFC94524F}">
      <dgm:prSet/>
      <dgm:spPr/>
      <dgm:t>
        <a:bodyPr/>
        <a:lstStyle/>
        <a:p>
          <a:endParaRPr lang="ru-RU"/>
        </a:p>
      </dgm:t>
    </dgm:pt>
    <dgm:pt modelId="{25AD81E3-E5FD-4C93-A290-7F8A96FCE9B3}" type="sibTrans" cxnId="{6FD91739-A694-4E95-9621-6B5AFC94524F}">
      <dgm:prSet/>
      <dgm:spPr/>
      <dgm:t>
        <a:bodyPr/>
        <a:lstStyle/>
        <a:p>
          <a:endParaRPr lang="ru-RU"/>
        </a:p>
      </dgm:t>
    </dgm:pt>
    <dgm:pt modelId="{B9403247-598C-4798-9730-02ABC43BC377}">
      <dgm:prSet phldrT="[Текст]" custT="1"/>
      <dgm:spPr/>
      <dgm:t>
        <a:bodyPr/>
        <a:lstStyle/>
        <a:p>
          <a:r>
            <a:rPr lang="uk-UA" sz="1400" dirty="0" smtClean="0"/>
            <a:t>Інтелектуальні</a:t>
          </a:r>
          <a:endParaRPr lang="ru-RU" sz="1400" dirty="0"/>
        </a:p>
      </dgm:t>
    </dgm:pt>
    <dgm:pt modelId="{767A2A91-970A-4F1A-9AE4-7762C4E76381}" type="parTrans" cxnId="{412C7D99-B17A-4444-B129-3D70000C33F0}">
      <dgm:prSet/>
      <dgm:spPr/>
      <dgm:t>
        <a:bodyPr/>
        <a:lstStyle/>
        <a:p>
          <a:endParaRPr lang="ru-RU"/>
        </a:p>
      </dgm:t>
    </dgm:pt>
    <dgm:pt modelId="{80D33E9F-23A3-4AD0-8B8B-F57667123B89}" type="sibTrans" cxnId="{412C7D99-B17A-4444-B129-3D70000C33F0}">
      <dgm:prSet/>
      <dgm:spPr/>
      <dgm:t>
        <a:bodyPr/>
        <a:lstStyle/>
        <a:p>
          <a:endParaRPr lang="ru-RU"/>
        </a:p>
      </dgm:t>
    </dgm:pt>
    <dgm:pt modelId="{5AAF24A3-8CB1-4296-8583-1E61D12AF500}" type="pres">
      <dgm:prSet presAssocID="{E72BEFAD-5F25-4F9C-8F1D-ABADFBAF25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E453B8-574A-4D0F-86CC-AAAB52C078B1}" type="pres">
      <dgm:prSet presAssocID="{A3462601-DEAE-42A8-9FB3-2E19DC122A3F}" presName="root1" presStyleCnt="0"/>
      <dgm:spPr/>
    </dgm:pt>
    <dgm:pt modelId="{50C418B6-B027-45F8-964E-89D7FFAD1A5E}" type="pres">
      <dgm:prSet presAssocID="{A3462601-DEAE-42A8-9FB3-2E19DC122A3F}" presName="LevelOneTextNode" presStyleLbl="node0" presStyleIdx="0" presStyleCnt="1" custScaleX="315918" custScaleY="224046" custLinFactNeighborX="-74758" custLinFactNeighborY="-43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2F257D-B485-454E-80F0-271A787D8778}" type="pres">
      <dgm:prSet presAssocID="{A3462601-DEAE-42A8-9FB3-2E19DC122A3F}" presName="level2hierChild" presStyleCnt="0"/>
      <dgm:spPr/>
    </dgm:pt>
    <dgm:pt modelId="{FA6D1EA2-806A-4CDB-A055-DFC50800CA89}" type="pres">
      <dgm:prSet presAssocID="{81C6C573-9C12-4EEA-B8C7-FDEFE566243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17DA898-091F-44BD-AEFE-D0840A5D0A69}" type="pres">
      <dgm:prSet presAssocID="{81C6C573-9C12-4EEA-B8C7-FDEFE566243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157D61D-EFC2-4A1A-B08B-94D33F23E87D}" type="pres">
      <dgm:prSet presAssocID="{96E6E76A-B75D-4CCF-BF1F-D89CF1085014}" presName="root2" presStyleCnt="0"/>
      <dgm:spPr/>
    </dgm:pt>
    <dgm:pt modelId="{B852784F-8D1C-4D5A-9101-6B49E9CD44E0}" type="pres">
      <dgm:prSet presAssocID="{96E6E76A-B75D-4CCF-BF1F-D89CF1085014}" presName="LevelTwoTextNode" presStyleLbl="node2" presStyleIdx="0" presStyleCnt="2" custLinFactY="-35307" custLinFactNeighborX="-1616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4F2A8D-F37B-489E-B8DA-842AA43354D0}" type="pres">
      <dgm:prSet presAssocID="{96E6E76A-B75D-4CCF-BF1F-D89CF1085014}" presName="level3hierChild" presStyleCnt="0"/>
      <dgm:spPr/>
    </dgm:pt>
    <dgm:pt modelId="{D1EB91E3-005F-4927-AABC-B63F60E77741}" type="pres">
      <dgm:prSet presAssocID="{DF5F4C3E-3732-4349-9677-BF5BB352AACD}" presName="conn2-1" presStyleLbl="parChTrans1D3" presStyleIdx="0" presStyleCnt="9"/>
      <dgm:spPr/>
      <dgm:t>
        <a:bodyPr/>
        <a:lstStyle/>
        <a:p>
          <a:endParaRPr lang="ru-RU"/>
        </a:p>
      </dgm:t>
    </dgm:pt>
    <dgm:pt modelId="{58EB59B9-D66A-40E0-9497-B43CF99DEACF}" type="pres">
      <dgm:prSet presAssocID="{DF5F4C3E-3732-4349-9677-BF5BB352AACD}" presName="connTx" presStyleLbl="parChTrans1D3" presStyleIdx="0" presStyleCnt="9"/>
      <dgm:spPr/>
      <dgm:t>
        <a:bodyPr/>
        <a:lstStyle/>
        <a:p>
          <a:endParaRPr lang="ru-RU"/>
        </a:p>
      </dgm:t>
    </dgm:pt>
    <dgm:pt modelId="{2C16A91D-0E6E-4F69-9901-505449FF74E3}" type="pres">
      <dgm:prSet presAssocID="{B3B8EA65-2D33-43C5-901A-8E0752F2F5B1}" presName="root2" presStyleCnt="0"/>
      <dgm:spPr/>
    </dgm:pt>
    <dgm:pt modelId="{1D1E91EB-D2A5-44B4-BD68-E6E6C56E3A85}" type="pres">
      <dgm:prSet presAssocID="{B3B8EA65-2D33-43C5-901A-8E0752F2F5B1}" presName="LevelTwoTextNode" presStyleLbl="node3" presStyleIdx="0" presStyleCnt="9" custScaleX="194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69D2DD-9D2D-48AB-9050-78B2F283354B}" type="pres">
      <dgm:prSet presAssocID="{B3B8EA65-2D33-43C5-901A-8E0752F2F5B1}" presName="level3hierChild" presStyleCnt="0"/>
      <dgm:spPr/>
    </dgm:pt>
    <dgm:pt modelId="{B19589B2-68F9-44F3-A43E-0B137F047C51}" type="pres">
      <dgm:prSet presAssocID="{BD13548F-A087-401F-8DA7-C13B1781668F}" presName="conn2-1" presStyleLbl="parChTrans1D3" presStyleIdx="1" presStyleCnt="9"/>
      <dgm:spPr/>
      <dgm:t>
        <a:bodyPr/>
        <a:lstStyle/>
        <a:p>
          <a:endParaRPr lang="ru-RU"/>
        </a:p>
      </dgm:t>
    </dgm:pt>
    <dgm:pt modelId="{A9317E6B-AA4D-44A4-A11F-ACBFB0A35104}" type="pres">
      <dgm:prSet presAssocID="{BD13548F-A087-401F-8DA7-C13B1781668F}" presName="connTx" presStyleLbl="parChTrans1D3" presStyleIdx="1" presStyleCnt="9"/>
      <dgm:spPr/>
      <dgm:t>
        <a:bodyPr/>
        <a:lstStyle/>
        <a:p>
          <a:endParaRPr lang="ru-RU"/>
        </a:p>
      </dgm:t>
    </dgm:pt>
    <dgm:pt modelId="{4689C5F4-FD91-4FAB-A512-2ED240E67F0A}" type="pres">
      <dgm:prSet presAssocID="{29632E4E-3EBC-462B-ABA8-E2D2BA726818}" presName="root2" presStyleCnt="0"/>
      <dgm:spPr/>
    </dgm:pt>
    <dgm:pt modelId="{A175ECAD-58B5-40A4-A301-88E573DD9212}" type="pres">
      <dgm:prSet presAssocID="{29632E4E-3EBC-462B-ABA8-E2D2BA726818}" presName="LevelTwoTextNode" presStyleLbl="node3" presStyleIdx="1" presStyleCnt="9" custScaleX="194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B394B3-4142-4EA7-8763-C9FD037EB3B4}" type="pres">
      <dgm:prSet presAssocID="{29632E4E-3EBC-462B-ABA8-E2D2BA726818}" presName="level3hierChild" presStyleCnt="0"/>
      <dgm:spPr/>
    </dgm:pt>
    <dgm:pt modelId="{0988DC9A-79CB-4038-9058-B04A4E625585}" type="pres">
      <dgm:prSet presAssocID="{548C3294-0B3F-4868-91AC-84B4EBD89C4A}" presName="conn2-1" presStyleLbl="parChTrans1D3" presStyleIdx="2" presStyleCnt="9"/>
      <dgm:spPr/>
      <dgm:t>
        <a:bodyPr/>
        <a:lstStyle/>
        <a:p>
          <a:endParaRPr lang="ru-RU"/>
        </a:p>
      </dgm:t>
    </dgm:pt>
    <dgm:pt modelId="{C023FD83-DFC5-4A95-93CC-768FCFF13762}" type="pres">
      <dgm:prSet presAssocID="{548C3294-0B3F-4868-91AC-84B4EBD89C4A}" presName="connTx" presStyleLbl="parChTrans1D3" presStyleIdx="2" presStyleCnt="9"/>
      <dgm:spPr/>
      <dgm:t>
        <a:bodyPr/>
        <a:lstStyle/>
        <a:p>
          <a:endParaRPr lang="ru-RU"/>
        </a:p>
      </dgm:t>
    </dgm:pt>
    <dgm:pt modelId="{35FA582D-0B68-4C52-A541-B25118D99EE1}" type="pres">
      <dgm:prSet presAssocID="{E3E56EE5-A038-4D89-9AF4-1057FE2EE599}" presName="root2" presStyleCnt="0"/>
      <dgm:spPr/>
    </dgm:pt>
    <dgm:pt modelId="{0EF84FB4-E67B-414B-B672-4794C6606785}" type="pres">
      <dgm:prSet presAssocID="{E3E56EE5-A038-4D89-9AF4-1057FE2EE599}" presName="LevelTwoTextNode" presStyleLbl="node3" presStyleIdx="2" presStyleCnt="9" custScaleX="272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78E15E-2C06-47BC-9C26-2076535D1A61}" type="pres">
      <dgm:prSet presAssocID="{E3E56EE5-A038-4D89-9AF4-1057FE2EE599}" presName="level3hierChild" presStyleCnt="0"/>
      <dgm:spPr/>
    </dgm:pt>
    <dgm:pt modelId="{AADEF255-0FFD-4004-9B15-A9F2E142EF6C}" type="pres">
      <dgm:prSet presAssocID="{3669C44C-DCC6-4189-8CB2-CA621FBD098C}" presName="conn2-1" presStyleLbl="parChTrans1D3" presStyleIdx="3" presStyleCnt="9"/>
      <dgm:spPr/>
      <dgm:t>
        <a:bodyPr/>
        <a:lstStyle/>
        <a:p>
          <a:endParaRPr lang="ru-RU"/>
        </a:p>
      </dgm:t>
    </dgm:pt>
    <dgm:pt modelId="{56B1AD15-86F2-4D6D-A1A2-59F74FE9AC65}" type="pres">
      <dgm:prSet presAssocID="{3669C44C-DCC6-4189-8CB2-CA621FBD098C}" presName="connTx" presStyleLbl="parChTrans1D3" presStyleIdx="3" presStyleCnt="9"/>
      <dgm:spPr/>
      <dgm:t>
        <a:bodyPr/>
        <a:lstStyle/>
        <a:p>
          <a:endParaRPr lang="ru-RU"/>
        </a:p>
      </dgm:t>
    </dgm:pt>
    <dgm:pt modelId="{EDB38432-BA42-4592-8B68-6A23FDCFBA3B}" type="pres">
      <dgm:prSet presAssocID="{2BA9A4C1-475F-48E1-9C77-EC1281DF6554}" presName="root2" presStyleCnt="0"/>
      <dgm:spPr/>
    </dgm:pt>
    <dgm:pt modelId="{46FCC883-CB8C-43AA-A360-7A58C56C3B5B}" type="pres">
      <dgm:prSet presAssocID="{2BA9A4C1-475F-48E1-9C77-EC1281DF6554}" presName="LevelTwoTextNode" presStyleLbl="node3" presStyleIdx="3" presStyleCnt="9" custScaleX="2707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884CF-DED4-454D-A188-5DC82098D4D5}" type="pres">
      <dgm:prSet presAssocID="{2BA9A4C1-475F-48E1-9C77-EC1281DF6554}" presName="level3hierChild" presStyleCnt="0"/>
      <dgm:spPr/>
    </dgm:pt>
    <dgm:pt modelId="{42C1BF69-D002-4A46-A811-8AED507C4D36}" type="pres">
      <dgm:prSet presAssocID="{6D443401-5EBA-4EA1-8B0D-D1E960EEA06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F184BED-FC6F-4098-BCC4-6CCAF01113A2}" type="pres">
      <dgm:prSet presAssocID="{6D443401-5EBA-4EA1-8B0D-D1E960EEA06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50E47BC-C26A-4560-BC00-6CC20226733C}" type="pres">
      <dgm:prSet presAssocID="{13AAC002-95D3-4BEF-9DFE-4DEB035DE4CB}" presName="root2" presStyleCnt="0"/>
      <dgm:spPr/>
    </dgm:pt>
    <dgm:pt modelId="{0C5CBFCA-BFE3-486E-8043-FA4530C6CF47}" type="pres">
      <dgm:prSet presAssocID="{13AAC002-95D3-4BEF-9DFE-4DEB035DE4CB}" presName="LevelTwoTextNode" presStyleLbl="node2" presStyleIdx="1" presStyleCnt="2" custScaleX="181464" custScaleY="1709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B3354A-CAD9-41E4-AA64-61EC9C8D8756}" type="pres">
      <dgm:prSet presAssocID="{13AAC002-95D3-4BEF-9DFE-4DEB035DE4CB}" presName="level3hierChild" presStyleCnt="0"/>
      <dgm:spPr/>
    </dgm:pt>
    <dgm:pt modelId="{9A3270B9-F0DF-48E2-ADFC-391A4D817471}" type="pres">
      <dgm:prSet presAssocID="{C1492460-4907-4BEA-AB72-43B4EF4883F8}" presName="conn2-1" presStyleLbl="parChTrans1D3" presStyleIdx="4" presStyleCnt="9"/>
      <dgm:spPr/>
      <dgm:t>
        <a:bodyPr/>
        <a:lstStyle/>
        <a:p>
          <a:endParaRPr lang="ru-RU"/>
        </a:p>
      </dgm:t>
    </dgm:pt>
    <dgm:pt modelId="{2C1F53D6-C94B-490D-B950-11E3E84E07E2}" type="pres">
      <dgm:prSet presAssocID="{C1492460-4907-4BEA-AB72-43B4EF4883F8}" presName="connTx" presStyleLbl="parChTrans1D3" presStyleIdx="4" presStyleCnt="9"/>
      <dgm:spPr/>
      <dgm:t>
        <a:bodyPr/>
        <a:lstStyle/>
        <a:p>
          <a:endParaRPr lang="ru-RU"/>
        </a:p>
      </dgm:t>
    </dgm:pt>
    <dgm:pt modelId="{89D4FDB1-CE6B-4263-AD41-5F58C50EDE34}" type="pres">
      <dgm:prSet presAssocID="{F24DB75E-8569-4946-BA28-F9F4B0F2494F}" presName="root2" presStyleCnt="0"/>
      <dgm:spPr/>
    </dgm:pt>
    <dgm:pt modelId="{BCC88E2F-1236-4328-AE31-741B3442E9EE}" type="pres">
      <dgm:prSet presAssocID="{F24DB75E-8569-4946-BA28-F9F4B0F2494F}" presName="LevelTwoTextNode" presStyleLbl="node3" presStyleIdx="4" presStyleCnt="9" custScaleX="146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FEE0DF-1E09-48FF-B432-348564BAE616}" type="pres">
      <dgm:prSet presAssocID="{F24DB75E-8569-4946-BA28-F9F4B0F2494F}" presName="level3hierChild" presStyleCnt="0"/>
      <dgm:spPr/>
    </dgm:pt>
    <dgm:pt modelId="{05FE92D3-493B-4F65-9225-0DD5B0B2BA0C}" type="pres">
      <dgm:prSet presAssocID="{4045C1A6-CFD2-471C-A550-2A5145341A6C}" presName="conn2-1" presStyleLbl="parChTrans1D3" presStyleIdx="5" presStyleCnt="9"/>
      <dgm:spPr/>
      <dgm:t>
        <a:bodyPr/>
        <a:lstStyle/>
        <a:p>
          <a:endParaRPr lang="ru-RU"/>
        </a:p>
      </dgm:t>
    </dgm:pt>
    <dgm:pt modelId="{1A39E200-07B3-4E30-947F-834BD8F6E8E2}" type="pres">
      <dgm:prSet presAssocID="{4045C1A6-CFD2-471C-A550-2A5145341A6C}" presName="connTx" presStyleLbl="parChTrans1D3" presStyleIdx="5" presStyleCnt="9"/>
      <dgm:spPr/>
      <dgm:t>
        <a:bodyPr/>
        <a:lstStyle/>
        <a:p>
          <a:endParaRPr lang="ru-RU"/>
        </a:p>
      </dgm:t>
    </dgm:pt>
    <dgm:pt modelId="{58397301-A3D2-4D06-A6AA-6E28679B94C5}" type="pres">
      <dgm:prSet presAssocID="{B2689576-94CF-4244-8F7E-C0516A473F00}" presName="root2" presStyleCnt="0"/>
      <dgm:spPr/>
    </dgm:pt>
    <dgm:pt modelId="{ACFE2D37-3AD8-4763-961C-A347E6D732A7}" type="pres">
      <dgm:prSet presAssocID="{B2689576-94CF-4244-8F7E-C0516A473F00}" presName="LevelTwoTextNode" presStyleLbl="node3" presStyleIdx="5" presStyleCnt="9" custScaleX="146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DF91E8-0543-4416-A71A-B33623ED91B6}" type="pres">
      <dgm:prSet presAssocID="{B2689576-94CF-4244-8F7E-C0516A473F00}" presName="level3hierChild" presStyleCnt="0"/>
      <dgm:spPr/>
    </dgm:pt>
    <dgm:pt modelId="{4D3FE855-101E-407D-83D6-AF59CF503C8E}" type="pres">
      <dgm:prSet presAssocID="{231F4929-B398-4999-B31D-335E4B4F565D}" presName="conn2-1" presStyleLbl="parChTrans1D3" presStyleIdx="6" presStyleCnt="9"/>
      <dgm:spPr/>
      <dgm:t>
        <a:bodyPr/>
        <a:lstStyle/>
        <a:p>
          <a:endParaRPr lang="ru-RU"/>
        </a:p>
      </dgm:t>
    </dgm:pt>
    <dgm:pt modelId="{8E8ADFEC-63C1-48DD-8612-D423172CE7FC}" type="pres">
      <dgm:prSet presAssocID="{231F4929-B398-4999-B31D-335E4B4F565D}" presName="connTx" presStyleLbl="parChTrans1D3" presStyleIdx="6" presStyleCnt="9"/>
      <dgm:spPr/>
      <dgm:t>
        <a:bodyPr/>
        <a:lstStyle/>
        <a:p>
          <a:endParaRPr lang="ru-RU"/>
        </a:p>
      </dgm:t>
    </dgm:pt>
    <dgm:pt modelId="{D88351A9-4657-4A0F-B84C-F940FAD1277D}" type="pres">
      <dgm:prSet presAssocID="{6F302888-FD05-40B4-BCAE-0559EF7DD47E}" presName="root2" presStyleCnt="0"/>
      <dgm:spPr/>
    </dgm:pt>
    <dgm:pt modelId="{FCA002F7-3C83-461E-9403-8464284A5F06}" type="pres">
      <dgm:prSet presAssocID="{6F302888-FD05-40B4-BCAE-0559EF7DD47E}" presName="LevelTwoTextNode" presStyleLbl="node3" presStyleIdx="6" presStyleCnt="9" custScaleX="146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6D2EC3-4C2F-4D13-BA40-F9C0BE5DAFE7}" type="pres">
      <dgm:prSet presAssocID="{6F302888-FD05-40B4-BCAE-0559EF7DD47E}" presName="level3hierChild" presStyleCnt="0"/>
      <dgm:spPr/>
    </dgm:pt>
    <dgm:pt modelId="{6F28C213-EE02-4676-9DE3-A7334F20FDE8}" type="pres">
      <dgm:prSet presAssocID="{B86D890B-4DBC-45E5-A613-FE54E554D912}" presName="conn2-1" presStyleLbl="parChTrans1D3" presStyleIdx="7" presStyleCnt="9"/>
      <dgm:spPr/>
      <dgm:t>
        <a:bodyPr/>
        <a:lstStyle/>
        <a:p>
          <a:endParaRPr lang="ru-RU"/>
        </a:p>
      </dgm:t>
    </dgm:pt>
    <dgm:pt modelId="{73A1CDE1-D982-41C2-8041-58A0A5463FE0}" type="pres">
      <dgm:prSet presAssocID="{B86D890B-4DBC-45E5-A613-FE54E554D912}" presName="connTx" presStyleLbl="parChTrans1D3" presStyleIdx="7" presStyleCnt="9"/>
      <dgm:spPr/>
      <dgm:t>
        <a:bodyPr/>
        <a:lstStyle/>
        <a:p>
          <a:endParaRPr lang="ru-RU"/>
        </a:p>
      </dgm:t>
    </dgm:pt>
    <dgm:pt modelId="{38F5CC0C-5F3B-4811-81C2-355B178C6C7B}" type="pres">
      <dgm:prSet presAssocID="{24D1AD82-FBFC-44E1-A5CB-C9E8F5293AAC}" presName="root2" presStyleCnt="0"/>
      <dgm:spPr/>
    </dgm:pt>
    <dgm:pt modelId="{2923DFA9-962B-42C4-8E6F-0221E1F49C92}" type="pres">
      <dgm:prSet presAssocID="{24D1AD82-FBFC-44E1-A5CB-C9E8F5293AAC}" presName="LevelTwoTextNode" presStyleLbl="node3" presStyleIdx="7" presStyleCnt="9" custScaleX="146154" custLinFactNeighborX="65869" custLinFactNeighborY="-139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7BB652-9235-49AB-8408-11666DEC9120}" type="pres">
      <dgm:prSet presAssocID="{24D1AD82-FBFC-44E1-A5CB-C9E8F5293AAC}" presName="level3hierChild" presStyleCnt="0"/>
      <dgm:spPr/>
    </dgm:pt>
    <dgm:pt modelId="{A2FDE485-1E34-452E-8D76-C73547FC7B81}" type="pres">
      <dgm:prSet presAssocID="{767A2A91-970A-4F1A-9AE4-7762C4E76381}" presName="conn2-1" presStyleLbl="parChTrans1D3" presStyleIdx="8" presStyleCnt="9"/>
      <dgm:spPr/>
      <dgm:t>
        <a:bodyPr/>
        <a:lstStyle/>
        <a:p>
          <a:endParaRPr lang="ru-RU"/>
        </a:p>
      </dgm:t>
    </dgm:pt>
    <dgm:pt modelId="{7A4FA543-93A1-4E35-BFA7-ED54F4F7BC14}" type="pres">
      <dgm:prSet presAssocID="{767A2A91-970A-4F1A-9AE4-7762C4E76381}" presName="connTx" presStyleLbl="parChTrans1D3" presStyleIdx="8" presStyleCnt="9"/>
      <dgm:spPr/>
      <dgm:t>
        <a:bodyPr/>
        <a:lstStyle/>
        <a:p>
          <a:endParaRPr lang="ru-RU"/>
        </a:p>
      </dgm:t>
    </dgm:pt>
    <dgm:pt modelId="{936AE8C6-0072-4CDF-8274-BC592FAF4ACF}" type="pres">
      <dgm:prSet presAssocID="{B9403247-598C-4798-9730-02ABC43BC377}" presName="root2" presStyleCnt="0"/>
      <dgm:spPr/>
    </dgm:pt>
    <dgm:pt modelId="{0ED7C0D8-6B0F-4B1F-9FDC-B987CC3057EF}" type="pres">
      <dgm:prSet presAssocID="{B9403247-598C-4798-9730-02ABC43BC377}" presName="LevelTwoTextNode" presStyleLbl="node3" presStyleIdx="8" presStyleCnt="9" custScaleX="157854" custLinFactNeighborX="-3039" custLinFactNeighborY="-25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C440FD-52AC-4BC4-81F5-08B07C29B18C}" type="pres">
      <dgm:prSet presAssocID="{B9403247-598C-4798-9730-02ABC43BC377}" presName="level3hierChild" presStyleCnt="0"/>
      <dgm:spPr/>
    </dgm:pt>
  </dgm:ptLst>
  <dgm:cxnLst>
    <dgm:cxn modelId="{6340CF50-4746-4B70-B7C9-B4B584DE34BB}" type="presOf" srcId="{81C6C573-9C12-4EEA-B8C7-FDEFE5662438}" destId="{D17DA898-091F-44BD-AEFE-D0840A5D0A69}" srcOrd="1" destOrd="0" presId="urn:microsoft.com/office/officeart/2005/8/layout/hierarchy2"/>
    <dgm:cxn modelId="{D9D500D4-2DB4-4797-99F0-A406B9F7416D}" type="presOf" srcId="{96E6E76A-B75D-4CCF-BF1F-D89CF1085014}" destId="{B852784F-8D1C-4D5A-9101-6B49E9CD44E0}" srcOrd="0" destOrd="0" presId="urn:microsoft.com/office/officeart/2005/8/layout/hierarchy2"/>
    <dgm:cxn modelId="{FC9BB4CA-1D3D-4813-857B-BF6B8A39761D}" type="presOf" srcId="{E3E56EE5-A038-4D89-9AF4-1057FE2EE599}" destId="{0EF84FB4-E67B-414B-B672-4794C6606785}" srcOrd="0" destOrd="0" presId="urn:microsoft.com/office/officeart/2005/8/layout/hierarchy2"/>
    <dgm:cxn modelId="{A343FB8D-DD92-4A3A-88AA-218BA44557DA}" srcId="{13AAC002-95D3-4BEF-9DFE-4DEB035DE4CB}" destId="{F24DB75E-8569-4946-BA28-F9F4B0F2494F}" srcOrd="0" destOrd="0" parTransId="{C1492460-4907-4BEA-AB72-43B4EF4883F8}" sibTransId="{2AAA2EB2-1A9D-4680-8639-E0E3CE74B769}"/>
    <dgm:cxn modelId="{93E7DC5D-7D9B-4C30-8E13-CF3B6F298B32}" srcId="{A3462601-DEAE-42A8-9FB3-2E19DC122A3F}" destId="{96E6E76A-B75D-4CCF-BF1F-D89CF1085014}" srcOrd="0" destOrd="0" parTransId="{81C6C573-9C12-4EEA-B8C7-FDEFE5662438}" sibTransId="{5642B499-E242-4337-9BBC-44FE6FA325A0}"/>
    <dgm:cxn modelId="{1652FB86-D22E-47B9-8D25-735E74485CF8}" type="presOf" srcId="{231F4929-B398-4999-B31D-335E4B4F565D}" destId="{8E8ADFEC-63C1-48DD-8612-D423172CE7FC}" srcOrd="1" destOrd="0" presId="urn:microsoft.com/office/officeart/2005/8/layout/hierarchy2"/>
    <dgm:cxn modelId="{90862664-D433-4D8C-9626-59E872AE1A5E}" type="presOf" srcId="{C1492460-4907-4BEA-AB72-43B4EF4883F8}" destId="{9A3270B9-F0DF-48E2-ADFC-391A4D817471}" srcOrd="0" destOrd="0" presId="urn:microsoft.com/office/officeart/2005/8/layout/hierarchy2"/>
    <dgm:cxn modelId="{3EBFB261-DC73-487E-903A-719FDFF94CBC}" type="presOf" srcId="{A3462601-DEAE-42A8-9FB3-2E19DC122A3F}" destId="{50C418B6-B027-45F8-964E-89D7FFAD1A5E}" srcOrd="0" destOrd="0" presId="urn:microsoft.com/office/officeart/2005/8/layout/hierarchy2"/>
    <dgm:cxn modelId="{A2817BFD-CCC9-47B4-9095-139EE7C901BF}" type="presOf" srcId="{548C3294-0B3F-4868-91AC-84B4EBD89C4A}" destId="{0988DC9A-79CB-4038-9058-B04A4E625585}" srcOrd="0" destOrd="0" presId="urn:microsoft.com/office/officeart/2005/8/layout/hierarchy2"/>
    <dgm:cxn modelId="{7C598FB0-E6F0-4BD0-87AD-A2D80B762057}" type="presOf" srcId="{767A2A91-970A-4F1A-9AE4-7762C4E76381}" destId="{7A4FA543-93A1-4E35-BFA7-ED54F4F7BC14}" srcOrd="1" destOrd="0" presId="urn:microsoft.com/office/officeart/2005/8/layout/hierarchy2"/>
    <dgm:cxn modelId="{DF7F1289-6860-4851-A509-8280B6B37DBD}" type="presOf" srcId="{3669C44C-DCC6-4189-8CB2-CA621FBD098C}" destId="{AADEF255-0FFD-4004-9B15-A9F2E142EF6C}" srcOrd="0" destOrd="0" presId="urn:microsoft.com/office/officeart/2005/8/layout/hierarchy2"/>
    <dgm:cxn modelId="{64C25D90-5928-4393-A453-09A4F96231E3}" type="presOf" srcId="{BD13548F-A087-401F-8DA7-C13B1781668F}" destId="{B19589B2-68F9-44F3-A43E-0B137F047C51}" srcOrd="0" destOrd="0" presId="urn:microsoft.com/office/officeart/2005/8/layout/hierarchy2"/>
    <dgm:cxn modelId="{BE0718BD-C2FB-44BF-AEBA-D05263E19CC1}" type="presOf" srcId="{24D1AD82-FBFC-44E1-A5CB-C9E8F5293AAC}" destId="{2923DFA9-962B-42C4-8E6F-0221E1F49C92}" srcOrd="0" destOrd="0" presId="urn:microsoft.com/office/officeart/2005/8/layout/hierarchy2"/>
    <dgm:cxn modelId="{8E1F9DBA-7DBF-4348-BA28-AD7E37B67A09}" type="presOf" srcId="{B9403247-598C-4798-9730-02ABC43BC377}" destId="{0ED7C0D8-6B0F-4B1F-9FDC-B987CC3057EF}" srcOrd="0" destOrd="0" presId="urn:microsoft.com/office/officeart/2005/8/layout/hierarchy2"/>
    <dgm:cxn modelId="{EB517E7A-20FD-492B-AA2E-7BD1FC316BB3}" srcId="{13AAC002-95D3-4BEF-9DFE-4DEB035DE4CB}" destId="{B2689576-94CF-4244-8F7E-C0516A473F00}" srcOrd="1" destOrd="0" parTransId="{4045C1A6-CFD2-471C-A550-2A5145341A6C}" sibTransId="{89C52AD2-DAB9-4ED6-90A0-2DE20B53706B}"/>
    <dgm:cxn modelId="{A476FA81-69F2-4D36-B02A-03F4FDBED57D}" type="presOf" srcId="{231F4929-B398-4999-B31D-335E4B4F565D}" destId="{4D3FE855-101E-407D-83D6-AF59CF503C8E}" srcOrd="0" destOrd="0" presId="urn:microsoft.com/office/officeart/2005/8/layout/hierarchy2"/>
    <dgm:cxn modelId="{9874759F-85BD-4927-BEB8-E66CC39F79A1}" type="presOf" srcId="{2BA9A4C1-475F-48E1-9C77-EC1281DF6554}" destId="{46FCC883-CB8C-43AA-A360-7A58C56C3B5B}" srcOrd="0" destOrd="0" presId="urn:microsoft.com/office/officeart/2005/8/layout/hierarchy2"/>
    <dgm:cxn modelId="{91C8772C-CB96-4016-BC21-F2C1FEFEA583}" type="presOf" srcId="{6F302888-FD05-40B4-BCAE-0559EF7DD47E}" destId="{FCA002F7-3C83-461E-9403-8464284A5F06}" srcOrd="0" destOrd="0" presId="urn:microsoft.com/office/officeart/2005/8/layout/hierarchy2"/>
    <dgm:cxn modelId="{F24ED30A-6CB2-4EE3-BCAB-50BFB88608D9}" type="presOf" srcId="{DF5F4C3E-3732-4349-9677-BF5BB352AACD}" destId="{58EB59B9-D66A-40E0-9497-B43CF99DEACF}" srcOrd="1" destOrd="0" presId="urn:microsoft.com/office/officeart/2005/8/layout/hierarchy2"/>
    <dgm:cxn modelId="{864D6868-0FD3-4638-8BAC-67807EC98982}" type="presOf" srcId="{B86D890B-4DBC-45E5-A613-FE54E554D912}" destId="{73A1CDE1-D982-41C2-8041-58A0A5463FE0}" srcOrd="1" destOrd="0" presId="urn:microsoft.com/office/officeart/2005/8/layout/hierarchy2"/>
    <dgm:cxn modelId="{28AD7059-37CD-43FF-8A9D-DD5245E803C5}" srcId="{96E6E76A-B75D-4CCF-BF1F-D89CF1085014}" destId="{B3B8EA65-2D33-43C5-901A-8E0752F2F5B1}" srcOrd="0" destOrd="0" parTransId="{DF5F4C3E-3732-4349-9677-BF5BB352AACD}" sibTransId="{4C79E3D7-BF07-4079-B0EB-ADA9F3FC723A}"/>
    <dgm:cxn modelId="{1D32AA1D-C00B-4D08-A867-427A9DEC5E0C}" type="presOf" srcId="{E72BEFAD-5F25-4F9C-8F1D-ABADFBAF2564}" destId="{5AAF24A3-8CB1-4296-8583-1E61D12AF500}" srcOrd="0" destOrd="0" presId="urn:microsoft.com/office/officeart/2005/8/layout/hierarchy2"/>
    <dgm:cxn modelId="{5DFAB173-2E84-48C7-A9E5-9C42CE11B1BC}" type="presOf" srcId="{B2689576-94CF-4244-8F7E-C0516A473F00}" destId="{ACFE2D37-3AD8-4763-961C-A347E6D732A7}" srcOrd="0" destOrd="0" presId="urn:microsoft.com/office/officeart/2005/8/layout/hierarchy2"/>
    <dgm:cxn modelId="{0B71BC99-DCF3-4525-9678-B916282E81AF}" type="presOf" srcId="{4045C1A6-CFD2-471C-A550-2A5145341A6C}" destId="{1A39E200-07B3-4E30-947F-834BD8F6E8E2}" srcOrd="1" destOrd="0" presId="urn:microsoft.com/office/officeart/2005/8/layout/hierarchy2"/>
    <dgm:cxn modelId="{C3D752DF-0E3A-44B8-BB08-267E876E2C5D}" type="presOf" srcId="{4045C1A6-CFD2-471C-A550-2A5145341A6C}" destId="{05FE92D3-493B-4F65-9225-0DD5B0B2BA0C}" srcOrd="0" destOrd="0" presId="urn:microsoft.com/office/officeart/2005/8/layout/hierarchy2"/>
    <dgm:cxn modelId="{A59EA947-DE92-4248-BEF9-FF8DEF2D5CE7}" type="presOf" srcId="{13AAC002-95D3-4BEF-9DFE-4DEB035DE4CB}" destId="{0C5CBFCA-BFE3-486E-8043-FA4530C6CF47}" srcOrd="0" destOrd="0" presId="urn:microsoft.com/office/officeart/2005/8/layout/hierarchy2"/>
    <dgm:cxn modelId="{C8A3D939-AC58-4FB2-A828-92D039EE0143}" srcId="{E72BEFAD-5F25-4F9C-8F1D-ABADFBAF2564}" destId="{A3462601-DEAE-42A8-9FB3-2E19DC122A3F}" srcOrd="0" destOrd="0" parTransId="{0439E5F0-5F18-4628-92FF-26BA9F4B9348}" sibTransId="{D3CF17CE-6805-4B4A-9992-928EB071975D}"/>
    <dgm:cxn modelId="{1A961908-26C5-4AB9-B19B-E2A1E8950539}" type="presOf" srcId="{767A2A91-970A-4F1A-9AE4-7762C4E76381}" destId="{A2FDE485-1E34-452E-8D76-C73547FC7B81}" srcOrd="0" destOrd="0" presId="urn:microsoft.com/office/officeart/2005/8/layout/hierarchy2"/>
    <dgm:cxn modelId="{24EABAA4-973C-48B3-88E0-40DA6E1C95C7}" type="presOf" srcId="{6D443401-5EBA-4EA1-8B0D-D1E960EEA067}" destId="{42C1BF69-D002-4A46-A811-8AED507C4D36}" srcOrd="0" destOrd="0" presId="urn:microsoft.com/office/officeart/2005/8/layout/hierarchy2"/>
    <dgm:cxn modelId="{60B0CB59-C750-4AC5-B120-8114FF280ABE}" type="presOf" srcId="{29632E4E-3EBC-462B-ABA8-E2D2BA726818}" destId="{A175ECAD-58B5-40A4-A301-88E573DD9212}" srcOrd="0" destOrd="0" presId="urn:microsoft.com/office/officeart/2005/8/layout/hierarchy2"/>
    <dgm:cxn modelId="{5BEF1788-7AA7-4082-829F-097F5A5AE70F}" type="presOf" srcId="{B3B8EA65-2D33-43C5-901A-8E0752F2F5B1}" destId="{1D1E91EB-D2A5-44B4-BD68-E6E6C56E3A85}" srcOrd="0" destOrd="0" presId="urn:microsoft.com/office/officeart/2005/8/layout/hierarchy2"/>
    <dgm:cxn modelId="{6FD91739-A694-4E95-9621-6B5AFC94524F}" srcId="{13AAC002-95D3-4BEF-9DFE-4DEB035DE4CB}" destId="{24D1AD82-FBFC-44E1-A5CB-C9E8F5293AAC}" srcOrd="3" destOrd="0" parTransId="{B86D890B-4DBC-45E5-A613-FE54E554D912}" sibTransId="{25AD81E3-E5FD-4C93-A290-7F8A96FCE9B3}"/>
    <dgm:cxn modelId="{1B7B6C34-F691-4E68-9884-FF99B14C8DCC}" type="presOf" srcId="{81C6C573-9C12-4EEA-B8C7-FDEFE5662438}" destId="{FA6D1EA2-806A-4CDB-A055-DFC50800CA89}" srcOrd="0" destOrd="0" presId="urn:microsoft.com/office/officeart/2005/8/layout/hierarchy2"/>
    <dgm:cxn modelId="{0155F3B4-060A-4CD4-81F3-A2E8A6C5C512}" srcId="{A3462601-DEAE-42A8-9FB3-2E19DC122A3F}" destId="{13AAC002-95D3-4BEF-9DFE-4DEB035DE4CB}" srcOrd="1" destOrd="0" parTransId="{6D443401-5EBA-4EA1-8B0D-D1E960EEA067}" sibTransId="{E9C23F19-CF3E-4309-9B40-CAC2D9C08231}"/>
    <dgm:cxn modelId="{09C70474-9CE4-43F9-8851-BC27D0444D04}" type="presOf" srcId="{6D443401-5EBA-4EA1-8B0D-D1E960EEA067}" destId="{2F184BED-FC6F-4098-BCC4-6CCAF01113A2}" srcOrd="1" destOrd="0" presId="urn:microsoft.com/office/officeart/2005/8/layout/hierarchy2"/>
    <dgm:cxn modelId="{DD1D7A17-F1AE-4F31-9E49-1AE0CBFEE1F2}" type="presOf" srcId="{F24DB75E-8569-4946-BA28-F9F4B0F2494F}" destId="{BCC88E2F-1236-4328-AE31-741B3442E9EE}" srcOrd="0" destOrd="0" presId="urn:microsoft.com/office/officeart/2005/8/layout/hierarchy2"/>
    <dgm:cxn modelId="{C5E34574-CE7F-4832-8803-EB198636F2F9}" srcId="{13AAC002-95D3-4BEF-9DFE-4DEB035DE4CB}" destId="{6F302888-FD05-40B4-BCAE-0559EF7DD47E}" srcOrd="2" destOrd="0" parTransId="{231F4929-B398-4999-B31D-335E4B4F565D}" sibTransId="{CC45FB46-4B91-44BF-92AF-98C3039AD797}"/>
    <dgm:cxn modelId="{8B2FE26E-7443-43A9-AA9D-7717645518A7}" srcId="{96E6E76A-B75D-4CCF-BF1F-D89CF1085014}" destId="{2BA9A4C1-475F-48E1-9C77-EC1281DF6554}" srcOrd="3" destOrd="0" parTransId="{3669C44C-DCC6-4189-8CB2-CA621FBD098C}" sibTransId="{83C6C314-CE5C-42C7-8E86-B7E19E8CB9E9}"/>
    <dgm:cxn modelId="{EE63CB36-8E03-4651-9B49-227402E7B8CF}" type="presOf" srcId="{B86D890B-4DBC-45E5-A613-FE54E554D912}" destId="{6F28C213-EE02-4676-9DE3-A7334F20FDE8}" srcOrd="0" destOrd="0" presId="urn:microsoft.com/office/officeart/2005/8/layout/hierarchy2"/>
    <dgm:cxn modelId="{8F04AA68-80D1-4352-806E-B354A78A2179}" type="presOf" srcId="{DF5F4C3E-3732-4349-9677-BF5BB352AACD}" destId="{D1EB91E3-005F-4927-AABC-B63F60E77741}" srcOrd="0" destOrd="0" presId="urn:microsoft.com/office/officeart/2005/8/layout/hierarchy2"/>
    <dgm:cxn modelId="{85149046-3DD6-496A-8325-B56487097E0B}" type="presOf" srcId="{C1492460-4907-4BEA-AB72-43B4EF4883F8}" destId="{2C1F53D6-C94B-490D-B950-11E3E84E07E2}" srcOrd="1" destOrd="0" presId="urn:microsoft.com/office/officeart/2005/8/layout/hierarchy2"/>
    <dgm:cxn modelId="{ED0A1552-90A3-43CB-AEC9-5C16AC2DD0C7}" srcId="{96E6E76A-B75D-4CCF-BF1F-D89CF1085014}" destId="{E3E56EE5-A038-4D89-9AF4-1057FE2EE599}" srcOrd="2" destOrd="0" parTransId="{548C3294-0B3F-4868-91AC-84B4EBD89C4A}" sibTransId="{0A89D9A7-F167-40B9-96A5-0586ADEA182E}"/>
    <dgm:cxn modelId="{AA75F553-79EC-4E10-9CF6-4F2774B8E1F0}" type="presOf" srcId="{3669C44C-DCC6-4189-8CB2-CA621FBD098C}" destId="{56B1AD15-86F2-4D6D-A1A2-59F74FE9AC65}" srcOrd="1" destOrd="0" presId="urn:microsoft.com/office/officeart/2005/8/layout/hierarchy2"/>
    <dgm:cxn modelId="{412C7D99-B17A-4444-B129-3D70000C33F0}" srcId="{13AAC002-95D3-4BEF-9DFE-4DEB035DE4CB}" destId="{B9403247-598C-4798-9730-02ABC43BC377}" srcOrd="4" destOrd="0" parTransId="{767A2A91-970A-4F1A-9AE4-7762C4E76381}" sibTransId="{80D33E9F-23A3-4AD0-8B8B-F57667123B89}"/>
    <dgm:cxn modelId="{8564232E-D06F-4B07-8E44-7F5ED718C53A}" srcId="{96E6E76A-B75D-4CCF-BF1F-D89CF1085014}" destId="{29632E4E-3EBC-462B-ABA8-E2D2BA726818}" srcOrd="1" destOrd="0" parTransId="{BD13548F-A087-401F-8DA7-C13B1781668F}" sibTransId="{E49503EF-A114-4F6B-9B01-A824DAD450D4}"/>
    <dgm:cxn modelId="{03E33EFE-F9C0-45EA-B6A6-41B9B47050FA}" type="presOf" srcId="{548C3294-0B3F-4868-91AC-84B4EBD89C4A}" destId="{C023FD83-DFC5-4A95-93CC-768FCFF13762}" srcOrd="1" destOrd="0" presId="urn:microsoft.com/office/officeart/2005/8/layout/hierarchy2"/>
    <dgm:cxn modelId="{544EBB0E-B267-4E58-9E0C-080FB8D3A73E}" type="presOf" srcId="{BD13548F-A087-401F-8DA7-C13B1781668F}" destId="{A9317E6B-AA4D-44A4-A11F-ACBFB0A35104}" srcOrd="1" destOrd="0" presId="urn:microsoft.com/office/officeart/2005/8/layout/hierarchy2"/>
    <dgm:cxn modelId="{07B66F50-AFEB-4C49-B6C1-6D6E872EAB14}" type="presParOf" srcId="{5AAF24A3-8CB1-4296-8583-1E61D12AF500}" destId="{F8E453B8-574A-4D0F-86CC-AAAB52C078B1}" srcOrd="0" destOrd="0" presId="urn:microsoft.com/office/officeart/2005/8/layout/hierarchy2"/>
    <dgm:cxn modelId="{269D685D-E4A3-4448-8640-0AD23A9A395D}" type="presParOf" srcId="{F8E453B8-574A-4D0F-86CC-AAAB52C078B1}" destId="{50C418B6-B027-45F8-964E-89D7FFAD1A5E}" srcOrd="0" destOrd="0" presId="urn:microsoft.com/office/officeart/2005/8/layout/hierarchy2"/>
    <dgm:cxn modelId="{DDB6E76B-0AF9-4EED-99E5-99AB873B9B79}" type="presParOf" srcId="{F8E453B8-574A-4D0F-86CC-AAAB52C078B1}" destId="{C82F257D-B485-454E-80F0-271A787D8778}" srcOrd="1" destOrd="0" presId="urn:microsoft.com/office/officeart/2005/8/layout/hierarchy2"/>
    <dgm:cxn modelId="{B534DAB1-4A94-430B-9724-416D4C3727A5}" type="presParOf" srcId="{C82F257D-B485-454E-80F0-271A787D8778}" destId="{FA6D1EA2-806A-4CDB-A055-DFC50800CA89}" srcOrd="0" destOrd="0" presId="urn:microsoft.com/office/officeart/2005/8/layout/hierarchy2"/>
    <dgm:cxn modelId="{35523D1F-3BF7-445B-8956-5F026F468F45}" type="presParOf" srcId="{FA6D1EA2-806A-4CDB-A055-DFC50800CA89}" destId="{D17DA898-091F-44BD-AEFE-D0840A5D0A69}" srcOrd="0" destOrd="0" presId="urn:microsoft.com/office/officeart/2005/8/layout/hierarchy2"/>
    <dgm:cxn modelId="{77BF73C1-6C00-45FD-9708-2F8BAACCABC6}" type="presParOf" srcId="{C82F257D-B485-454E-80F0-271A787D8778}" destId="{3157D61D-EFC2-4A1A-B08B-94D33F23E87D}" srcOrd="1" destOrd="0" presId="urn:microsoft.com/office/officeart/2005/8/layout/hierarchy2"/>
    <dgm:cxn modelId="{F516E566-E28B-49F4-BE12-F9D610669E85}" type="presParOf" srcId="{3157D61D-EFC2-4A1A-B08B-94D33F23E87D}" destId="{B852784F-8D1C-4D5A-9101-6B49E9CD44E0}" srcOrd="0" destOrd="0" presId="urn:microsoft.com/office/officeart/2005/8/layout/hierarchy2"/>
    <dgm:cxn modelId="{6F688F97-3A9C-4894-9A61-6AAC33C018E7}" type="presParOf" srcId="{3157D61D-EFC2-4A1A-B08B-94D33F23E87D}" destId="{874F2A8D-F37B-489E-B8DA-842AA43354D0}" srcOrd="1" destOrd="0" presId="urn:microsoft.com/office/officeart/2005/8/layout/hierarchy2"/>
    <dgm:cxn modelId="{4A435B1F-FB8B-431F-B55F-4C2F790A3B43}" type="presParOf" srcId="{874F2A8D-F37B-489E-B8DA-842AA43354D0}" destId="{D1EB91E3-005F-4927-AABC-B63F60E77741}" srcOrd="0" destOrd="0" presId="urn:microsoft.com/office/officeart/2005/8/layout/hierarchy2"/>
    <dgm:cxn modelId="{174FA5EF-C5A5-4EA8-AA77-54837B20A576}" type="presParOf" srcId="{D1EB91E3-005F-4927-AABC-B63F60E77741}" destId="{58EB59B9-D66A-40E0-9497-B43CF99DEACF}" srcOrd="0" destOrd="0" presId="urn:microsoft.com/office/officeart/2005/8/layout/hierarchy2"/>
    <dgm:cxn modelId="{AA806437-DE40-4F0E-B806-885B17959FD4}" type="presParOf" srcId="{874F2A8D-F37B-489E-B8DA-842AA43354D0}" destId="{2C16A91D-0E6E-4F69-9901-505449FF74E3}" srcOrd="1" destOrd="0" presId="urn:microsoft.com/office/officeart/2005/8/layout/hierarchy2"/>
    <dgm:cxn modelId="{86E501DB-4744-4518-8564-F62C45BBFB0B}" type="presParOf" srcId="{2C16A91D-0E6E-4F69-9901-505449FF74E3}" destId="{1D1E91EB-D2A5-44B4-BD68-E6E6C56E3A85}" srcOrd="0" destOrd="0" presId="urn:microsoft.com/office/officeart/2005/8/layout/hierarchy2"/>
    <dgm:cxn modelId="{2EC63A65-DF7B-4CEC-9821-498721C70141}" type="presParOf" srcId="{2C16A91D-0E6E-4F69-9901-505449FF74E3}" destId="{0369D2DD-9D2D-48AB-9050-78B2F283354B}" srcOrd="1" destOrd="0" presId="urn:microsoft.com/office/officeart/2005/8/layout/hierarchy2"/>
    <dgm:cxn modelId="{C2AB9B24-E714-44DF-87DE-F20448C46730}" type="presParOf" srcId="{874F2A8D-F37B-489E-B8DA-842AA43354D0}" destId="{B19589B2-68F9-44F3-A43E-0B137F047C51}" srcOrd="2" destOrd="0" presId="urn:microsoft.com/office/officeart/2005/8/layout/hierarchy2"/>
    <dgm:cxn modelId="{0E8B5867-08A5-4271-B469-0658841957DF}" type="presParOf" srcId="{B19589B2-68F9-44F3-A43E-0B137F047C51}" destId="{A9317E6B-AA4D-44A4-A11F-ACBFB0A35104}" srcOrd="0" destOrd="0" presId="urn:microsoft.com/office/officeart/2005/8/layout/hierarchy2"/>
    <dgm:cxn modelId="{56390935-8A70-4BB3-A31E-A5268F583E3C}" type="presParOf" srcId="{874F2A8D-F37B-489E-B8DA-842AA43354D0}" destId="{4689C5F4-FD91-4FAB-A512-2ED240E67F0A}" srcOrd="3" destOrd="0" presId="urn:microsoft.com/office/officeart/2005/8/layout/hierarchy2"/>
    <dgm:cxn modelId="{968821C4-7668-494A-A00F-86B943E61DC7}" type="presParOf" srcId="{4689C5F4-FD91-4FAB-A512-2ED240E67F0A}" destId="{A175ECAD-58B5-40A4-A301-88E573DD9212}" srcOrd="0" destOrd="0" presId="urn:microsoft.com/office/officeart/2005/8/layout/hierarchy2"/>
    <dgm:cxn modelId="{F6BF211B-EE68-47B1-BCF4-BEF3D326F34F}" type="presParOf" srcId="{4689C5F4-FD91-4FAB-A512-2ED240E67F0A}" destId="{CEB394B3-4142-4EA7-8763-C9FD037EB3B4}" srcOrd="1" destOrd="0" presId="urn:microsoft.com/office/officeart/2005/8/layout/hierarchy2"/>
    <dgm:cxn modelId="{EBBC2CCA-4A7C-4771-9E08-D4EB1F6DB566}" type="presParOf" srcId="{874F2A8D-F37B-489E-B8DA-842AA43354D0}" destId="{0988DC9A-79CB-4038-9058-B04A4E625585}" srcOrd="4" destOrd="0" presId="urn:microsoft.com/office/officeart/2005/8/layout/hierarchy2"/>
    <dgm:cxn modelId="{C76AA632-C88C-4B41-A57D-67074AE1771C}" type="presParOf" srcId="{0988DC9A-79CB-4038-9058-B04A4E625585}" destId="{C023FD83-DFC5-4A95-93CC-768FCFF13762}" srcOrd="0" destOrd="0" presId="urn:microsoft.com/office/officeart/2005/8/layout/hierarchy2"/>
    <dgm:cxn modelId="{50ABA00A-9B7C-46EE-A758-B9BED806C34A}" type="presParOf" srcId="{874F2A8D-F37B-489E-B8DA-842AA43354D0}" destId="{35FA582D-0B68-4C52-A541-B25118D99EE1}" srcOrd="5" destOrd="0" presId="urn:microsoft.com/office/officeart/2005/8/layout/hierarchy2"/>
    <dgm:cxn modelId="{BBBB1B4E-CCAD-44A8-8598-94D58D09AD40}" type="presParOf" srcId="{35FA582D-0B68-4C52-A541-B25118D99EE1}" destId="{0EF84FB4-E67B-414B-B672-4794C6606785}" srcOrd="0" destOrd="0" presId="urn:microsoft.com/office/officeart/2005/8/layout/hierarchy2"/>
    <dgm:cxn modelId="{3AF624D5-FE36-4A4C-A620-63FBA001EC80}" type="presParOf" srcId="{35FA582D-0B68-4C52-A541-B25118D99EE1}" destId="{2178E15E-2C06-47BC-9C26-2076535D1A61}" srcOrd="1" destOrd="0" presId="urn:microsoft.com/office/officeart/2005/8/layout/hierarchy2"/>
    <dgm:cxn modelId="{35E72686-4830-48BE-ACA9-780C83F05774}" type="presParOf" srcId="{874F2A8D-F37B-489E-B8DA-842AA43354D0}" destId="{AADEF255-0FFD-4004-9B15-A9F2E142EF6C}" srcOrd="6" destOrd="0" presId="urn:microsoft.com/office/officeart/2005/8/layout/hierarchy2"/>
    <dgm:cxn modelId="{7476D789-6EB9-4483-9791-37AB5678FC6E}" type="presParOf" srcId="{AADEF255-0FFD-4004-9B15-A9F2E142EF6C}" destId="{56B1AD15-86F2-4D6D-A1A2-59F74FE9AC65}" srcOrd="0" destOrd="0" presId="urn:microsoft.com/office/officeart/2005/8/layout/hierarchy2"/>
    <dgm:cxn modelId="{4F33942D-46CD-4BE6-8200-881816B46285}" type="presParOf" srcId="{874F2A8D-F37B-489E-B8DA-842AA43354D0}" destId="{EDB38432-BA42-4592-8B68-6A23FDCFBA3B}" srcOrd="7" destOrd="0" presId="urn:microsoft.com/office/officeart/2005/8/layout/hierarchy2"/>
    <dgm:cxn modelId="{6431F114-29C7-4E51-BF08-F748F34FF742}" type="presParOf" srcId="{EDB38432-BA42-4592-8B68-6A23FDCFBA3B}" destId="{46FCC883-CB8C-43AA-A360-7A58C56C3B5B}" srcOrd="0" destOrd="0" presId="urn:microsoft.com/office/officeart/2005/8/layout/hierarchy2"/>
    <dgm:cxn modelId="{091B617B-129D-4BF0-B0B2-E82084316D32}" type="presParOf" srcId="{EDB38432-BA42-4592-8B68-6A23FDCFBA3B}" destId="{54C884CF-DED4-454D-A188-5DC82098D4D5}" srcOrd="1" destOrd="0" presId="urn:microsoft.com/office/officeart/2005/8/layout/hierarchy2"/>
    <dgm:cxn modelId="{501FFBF9-43C1-4135-B572-CAFC57A7D0F0}" type="presParOf" srcId="{C82F257D-B485-454E-80F0-271A787D8778}" destId="{42C1BF69-D002-4A46-A811-8AED507C4D36}" srcOrd="2" destOrd="0" presId="urn:microsoft.com/office/officeart/2005/8/layout/hierarchy2"/>
    <dgm:cxn modelId="{F56FE9B7-1A43-4345-98DB-FEA8B595B7C3}" type="presParOf" srcId="{42C1BF69-D002-4A46-A811-8AED507C4D36}" destId="{2F184BED-FC6F-4098-BCC4-6CCAF01113A2}" srcOrd="0" destOrd="0" presId="urn:microsoft.com/office/officeart/2005/8/layout/hierarchy2"/>
    <dgm:cxn modelId="{0C82BDFE-6869-4E5F-A659-51BFE3972B92}" type="presParOf" srcId="{C82F257D-B485-454E-80F0-271A787D8778}" destId="{050E47BC-C26A-4560-BC00-6CC20226733C}" srcOrd="3" destOrd="0" presId="urn:microsoft.com/office/officeart/2005/8/layout/hierarchy2"/>
    <dgm:cxn modelId="{76E6597F-1C7D-4007-96B2-E968CD23954F}" type="presParOf" srcId="{050E47BC-C26A-4560-BC00-6CC20226733C}" destId="{0C5CBFCA-BFE3-486E-8043-FA4530C6CF47}" srcOrd="0" destOrd="0" presId="urn:microsoft.com/office/officeart/2005/8/layout/hierarchy2"/>
    <dgm:cxn modelId="{236E18AF-DB31-4B93-A70F-789CFAD56723}" type="presParOf" srcId="{050E47BC-C26A-4560-BC00-6CC20226733C}" destId="{B2B3354A-CAD9-41E4-AA64-61EC9C8D8756}" srcOrd="1" destOrd="0" presId="urn:microsoft.com/office/officeart/2005/8/layout/hierarchy2"/>
    <dgm:cxn modelId="{B4B7D121-63C9-4F76-A43C-6B6F47C63DED}" type="presParOf" srcId="{B2B3354A-CAD9-41E4-AA64-61EC9C8D8756}" destId="{9A3270B9-F0DF-48E2-ADFC-391A4D817471}" srcOrd="0" destOrd="0" presId="urn:microsoft.com/office/officeart/2005/8/layout/hierarchy2"/>
    <dgm:cxn modelId="{49F058CC-0DCE-41ED-ABEF-DF7BCB0F3D35}" type="presParOf" srcId="{9A3270B9-F0DF-48E2-ADFC-391A4D817471}" destId="{2C1F53D6-C94B-490D-B950-11E3E84E07E2}" srcOrd="0" destOrd="0" presId="urn:microsoft.com/office/officeart/2005/8/layout/hierarchy2"/>
    <dgm:cxn modelId="{AA87493A-65EE-449B-81A4-DE7CF1E86FF7}" type="presParOf" srcId="{B2B3354A-CAD9-41E4-AA64-61EC9C8D8756}" destId="{89D4FDB1-CE6B-4263-AD41-5F58C50EDE34}" srcOrd="1" destOrd="0" presId="urn:microsoft.com/office/officeart/2005/8/layout/hierarchy2"/>
    <dgm:cxn modelId="{B76AC303-1324-4BC4-AED8-3BAE12823C2E}" type="presParOf" srcId="{89D4FDB1-CE6B-4263-AD41-5F58C50EDE34}" destId="{BCC88E2F-1236-4328-AE31-741B3442E9EE}" srcOrd="0" destOrd="0" presId="urn:microsoft.com/office/officeart/2005/8/layout/hierarchy2"/>
    <dgm:cxn modelId="{80F0E254-873E-4EE0-A9DB-AE7A6A1A0B01}" type="presParOf" srcId="{89D4FDB1-CE6B-4263-AD41-5F58C50EDE34}" destId="{FFFEE0DF-1E09-48FF-B432-348564BAE616}" srcOrd="1" destOrd="0" presId="urn:microsoft.com/office/officeart/2005/8/layout/hierarchy2"/>
    <dgm:cxn modelId="{FEF45820-0DE8-443A-BAD1-E3BB1FCB94F7}" type="presParOf" srcId="{B2B3354A-CAD9-41E4-AA64-61EC9C8D8756}" destId="{05FE92D3-493B-4F65-9225-0DD5B0B2BA0C}" srcOrd="2" destOrd="0" presId="urn:microsoft.com/office/officeart/2005/8/layout/hierarchy2"/>
    <dgm:cxn modelId="{6BACD8E9-2980-4E5C-9A33-F4FA26767AFD}" type="presParOf" srcId="{05FE92D3-493B-4F65-9225-0DD5B0B2BA0C}" destId="{1A39E200-07B3-4E30-947F-834BD8F6E8E2}" srcOrd="0" destOrd="0" presId="urn:microsoft.com/office/officeart/2005/8/layout/hierarchy2"/>
    <dgm:cxn modelId="{B3409E24-006E-468B-95E1-E1CE65AF4FA2}" type="presParOf" srcId="{B2B3354A-CAD9-41E4-AA64-61EC9C8D8756}" destId="{58397301-A3D2-4D06-A6AA-6E28679B94C5}" srcOrd="3" destOrd="0" presId="urn:microsoft.com/office/officeart/2005/8/layout/hierarchy2"/>
    <dgm:cxn modelId="{80F64D5C-F6D8-4964-B6EC-68FD3883C33D}" type="presParOf" srcId="{58397301-A3D2-4D06-A6AA-6E28679B94C5}" destId="{ACFE2D37-3AD8-4763-961C-A347E6D732A7}" srcOrd="0" destOrd="0" presId="urn:microsoft.com/office/officeart/2005/8/layout/hierarchy2"/>
    <dgm:cxn modelId="{E44D5717-9549-45B8-A4A1-C7A019E551BC}" type="presParOf" srcId="{58397301-A3D2-4D06-A6AA-6E28679B94C5}" destId="{46DF91E8-0543-4416-A71A-B33623ED91B6}" srcOrd="1" destOrd="0" presId="urn:microsoft.com/office/officeart/2005/8/layout/hierarchy2"/>
    <dgm:cxn modelId="{04F11783-3930-48C7-A568-E982240C2E71}" type="presParOf" srcId="{B2B3354A-CAD9-41E4-AA64-61EC9C8D8756}" destId="{4D3FE855-101E-407D-83D6-AF59CF503C8E}" srcOrd="4" destOrd="0" presId="urn:microsoft.com/office/officeart/2005/8/layout/hierarchy2"/>
    <dgm:cxn modelId="{5193FA12-CA19-4970-86E2-4E4866FD8455}" type="presParOf" srcId="{4D3FE855-101E-407D-83D6-AF59CF503C8E}" destId="{8E8ADFEC-63C1-48DD-8612-D423172CE7FC}" srcOrd="0" destOrd="0" presId="urn:microsoft.com/office/officeart/2005/8/layout/hierarchy2"/>
    <dgm:cxn modelId="{DF7B1C44-1E9B-42F6-959F-FE88E5EAACD9}" type="presParOf" srcId="{B2B3354A-CAD9-41E4-AA64-61EC9C8D8756}" destId="{D88351A9-4657-4A0F-B84C-F940FAD1277D}" srcOrd="5" destOrd="0" presId="urn:microsoft.com/office/officeart/2005/8/layout/hierarchy2"/>
    <dgm:cxn modelId="{3D20EFA5-A9A4-4F1A-8777-9F365961DB15}" type="presParOf" srcId="{D88351A9-4657-4A0F-B84C-F940FAD1277D}" destId="{FCA002F7-3C83-461E-9403-8464284A5F06}" srcOrd="0" destOrd="0" presId="urn:microsoft.com/office/officeart/2005/8/layout/hierarchy2"/>
    <dgm:cxn modelId="{1FF1CA35-F9AF-47AA-8438-CB5A0C180746}" type="presParOf" srcId="{D88351A9-4657-4A0F-B84C-F940FAD1277D}" destId="{476D2EC3-4C2F-4D13-BA40-F9C0BE5DAFE7}" srcOrd="1" destOrd="0" presId="urn:microsoft.com/office/officeart/2005/8/layout/hierarchy2"/>
    <dgm:cxn modelId="{872B1B67-3A59-49B9-9B27-B8C78C09D0BE}" type="presParOf" srcId="{B2B3354A-CAD9-41E4-AA64-61EC9C8D8756}" destId="{6F28C213-EE02-4676-9DE3-A7334F20FDE8}" srcOrd="6" destOrd="0" presId="urn:microsoft.com/office/officeart/2005/8/layout/hierarchy2"/>
    <dgm:cxn modelId="{D3CAB5F7-F299-4771-9EB7-A18BF02DD686}" type="presParOf" srcId="{6F28C213-EE02-4676-9DE3-A7334F20FDE8}" destId="{73A1CDE1-D982-41C2-8041-58A0A5463FE0}" srcOrd="0" destOrd="0" presId="urn:microsoft.com/office/officeart/2005/8/layout/hierarchy2"/>
    <dgm:cxn modelId="{0E0EC4C9-0D3F-42F7-A375-91909A78EB58}" type="presParOf" srcId="{B2B3354A-CAD9-41E4-AA64-61EC9C8D8756}" destId="{38F5CC0C-5F3B-4811-81C2-355B178C6C7B}" srcOrd="7" destOrd="0" presId="urn:microsoft.com/office/officeart/2005/8/layout/hierarchy2"/>
    <dgm:cxn modelId="{7221BB77-873A-45B5-92E9-1EE8477CBBDE}" type="presParOf" srcId="{38F5CC0C-5F3B-4811-81C2-355B178C6C7B}" destId="{2923DFA9-962B-42C4-8E6F-0221E1F49C92}" srcOrd="0" destOrd="0" presId="urn:microsoft.com/office/officeart/2005/8/layout/hierarchy2"/>
    <dgm:cxn modelId="{67E41432-9D3F-400A-98FC-D994B8D7CCA9}" type="presParOf" srcId="{38F5CC0C-5F3B-4811-81C2-355B178C6C7B}" destId="{0A7BB652-9235-49AB-8408-11666DEC9120}" srcOrd="1" destOrd="0" presId="urn:microsoft.com/office/officeart/2005/8/layout/hierarchy2"/>
    <dgm:cxn modelId="{F4DC944F-AB5F-49C0-8FFC-614A0213FD95}" type="presParOf" srcId="{B2B3354A-CAD9-41E4-AA64-61EC9C8D8756}" destId="{A2FDE485-1E34-452E-8D76-C73547FC7B81}" srcOrd="8" destOrd="0" presId="urn:microsoft.com/office/officeart/2005/8/layout/hierarchy2"/>
    <dgm:cxn modelId="{8A0DD5E1-CB25-47E7-AEC1-E74CD7AFCE13}" type="presParOf" srcId="{A2FDE485-1E34-452E-8D76-C73547FC7B81}" destId="{7A4FA543-93A1-4E35-BFA7-ED54F4F7BC14}" srcOrd="0" destOrd="0" presId="urn:microsoft.com/office/officeart/2005/8/layout/hierarchy2"/>
    <dgm:cxn modelId="{D33427C0-5F48-4C78-9E30-0C1C2F10F48F}" type="presParOf" srcId="{B2B3354A-CAD9-41E4-AA64-61EC9C8D8756}" destId="{936AE8C6-0072-4CDF-8274-BC592FAF4ACF}" srcOrd="9" destOrd="0" presId="urn:microsoft.com/office/officeart/2005/8/layout/hierarchy2"/>
    <dgm:cxn modelId="{3083834D-4360-4591-A173-43F461601C40}" type="presParOf" srcId="{936AE8C6-0072-4CDF-8274-BC592FAF4ACF}" destId="{0ED7C0D8-6B0F-4B1F-9FDC-B987CC3057EF}" srcOrd="0" destOrd="0" presId="urn:microsoft.com/office/officeart/2005/8/layout/hierarchy2"/>
    <dgm:cxn modelId="{80018A29-1433-4CFF-8E85-6F7891D4D1D0}" type="presParOf" srcId="{936AE8C6-0072-4CDF-8274-BC592FAF4ACF}" destId="{D5C440FD-52AC-4BC4-81F5-08B07C29B1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9F800-DD95-4978-BAC9-4ED6F3217662}">
      <dsp:nvSpPr>
        <dsp:cNvPr id="0" name=""/>
        <dsp:cNvSpPr/>
      </dsp:nvSpPr>
      <dsp:spPr>
        <a:xfrm>
          <a:off x="1515204" y="2262981"/>
          <a:ext cx="351677" cy="1989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838" y="0"/>
              </a:lnTo>
              <a:lnTo>
                <a:pt x="175838" y="1989630"/>
              </a:lnTo>
              <a:lnTo>
                <a:pt x="351677" y="19896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640531" y="3207285"/>
        <a:ext cx="101023" cy="101023"/>
      </dsp:txXfrm>
    </dsp:sp>
    <dsp:sp modelId="{997FC47E-F01D-466E-A7EC-B047D1CF87CC}">
      <dsp:nvSpPr>
        <dsp:cNvPr id="0" name=""/>
        <dsp:cNvSpPr/>
      </dsp:nvSpPr>
      <dsp:spPr>
        <a:xfrm>
          <a:off x="1515204" y="2262981"/>
          <a:ext cx="351677" cy="1319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838" y="0"/>
              </a:lnTo>
              <a:lnTo>
                <a:pt x="175838" y="1319512"/>
              </a:lnTo>
              <a:lnTo>
                <a:pt x="351677" y="13195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56903" y="2888598"/>
        <a:ext cx="68278" cy="68278"/>
      </dsp:txXfrm>
    </dsp:sp>
    <dsp:sp modelId="{458ABE33-4F2D-4FD6-9FCC-9ACE5D19DC0F}">
      <dsp:nvSpPr>
        <dsp:cNvPr id="0" name=""/>
        <dsp:cNvSpPr/>
      </dsp:nvSpPr>
      <dsp:spPr>
        <a:xfrm>
          <a:off x="1515204" y="2262981"/>
          <a:ext cx="351677" cy="649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838" y="0"/>
              </a:lnTo>
              <a:lnTo>
                <a:pt x="175838" y="649395"/>
              </a:lnTo>
              <a:lnTo>
                <a:pt x="351677" y="6493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72580" y="2569216"/>
        <a:ext cx="36925" cy="36925"/>
      </dsp:txXfrm>
    </dsp:sp>
    <dsp:sp modelId="{432AA8DC-26F2-46F2-B854-45D8610D5FCD}">
      <dsp:nvSpPr>
        <dsp:cNvPr id="0" name=""/>
        <dsp:cNvSpPr/>
      </dsp:nvSpPr>
      <dsp:spPr>
        <a:xfrm>
          <a:off x="1515204" y="2217261"/>
          <a:ext cx="3516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1677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82251" y="2254189"/>
        <a:ext cx="17583" cy="17583"/>
      </dsp:txXfrm>
    </dsp:sp>
    <dsp:sp modelId="{BC7BD39E-32EB-4DCD-98C7-3C204333350C}">
      <dsp:nvSpPr>
        <dsp:cNvPr id="0" name=""/>
        <dsp:cNvSpPr/>
      </dsp:nvSpPr>
      <dsp:spPr>
        <a:xfrm>
          <a:off x="1515204" y="1613586"/>
          <a:ext cx="351677" cy="649395"/>
        </a:xfrm>
        <a:custGeom>
          <a:avLst/>
          <a:gdLst/>
          <a:ahLst/>
          <a:cxnLst/>
          <a:rect l="0" t="0" r="0" b="0"/>
          <a:pathLst>
            <a:path>
              <a:moveTo>
                <a:pt x="0" y="649395"/>
              </a:moveTo>
              <a:lnTo>
                <a:pt x="175838" y="649395"/>
              </a:lnTo>
              <a:lnTo>
                <a:pt x="175838" y="0"/>
              </a:lnTo>
              <a:lnTo>
                <a:pt x="35167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72580" y="1919821"/>
        <a:ext cx="36925" cy="36925"/>
      </dsp:txXfrm>
    </dsp:sp>
    <dsp:sp modelId="{3F9E843D-FF6D-4461-931A-DAB6B6F07C77}">
      <dsp:nvSpPr>
        <dsp:cNvPr id="0" name=""/>
        <dsp:cNvSpPr/>
      </dsp:nvSpPr>
      <dsp:spPr>
        <a:xfrm>
          <a:off x="1515204" y="943468"/>
          <a:ext cx="351677" cy="1319512"/>
        </a:xfrm>
        <a:custGeom>
          <a:avLst/>
          <a:gdLst/>
          <a:ahLst/>
          <a:cxnLst/>
          <a:rect l="0" t="0" r="0" b="0"/>
          <a:pathLst>
            <a:path>
              <a:moveTo>
                <a:pt x="0" y="1319512"/>
              </a:moveTo>
              <a:lnTo>
                <a:pt x="175838" y="1319512"/>
              </a:lnTo>
              <a:lnTo>
                <a:pt x="175838" y="0"/>
              </a:lnTo>
              <a:lnTo>
                <a:pt x="35167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56903" y="1569085"/>
        <a:ext cx="68278" cy="68278"/>
      </dsp:txXfrm>
    </dsp:sp>
    <dsp:sp modelId="{8347308D-08E3-4950-AFCB-D3679AD14862}">
      <dsp:nvSpPr>
        <dsp:cNvPr id="0" name=""/>
        <dsp:cNvSpPr/>
      </dsp:nvSpPr>
      <dsp:spPr>
        <a:xfrm>
          <a:off x="1515204" y="274449"/>
          <a:ext cx="406187" cy="1988531"/>
        </a:xfrm>
        <a:custGeom>
          <a:avLst/>
          <a:gdLst/>
          <a:ahLst/>
          <a:cxnLst/>
          <a:rect l="0" t="0" r="0" b="0"/>
          <a:pathLst>
            <a:path>
              <a:moveTo>
                <a:pt x="0" y="1988531"/>
              </a:moveTo>
              <a:lnTo>
                <a:pt x="203093" y="1988531"/>
              </a:lnTo>
              <a:lnTo>
                <a:pt x="203093" y="0"/>
              </a:lnTo>
              <a:lnTo>
                <a:pt x="40618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667558" y="1217975"/>
        <a:ext cx="101479" cy="101479"/>
      </dsp:txXfrm>
    </dsp:sp>
    <dsp:sp modelId="{E20A9ACF-1743-4B93-AC39-63BB221889B7}">
      <dsp:nvSpPr>
        <dsp:cNvPr id="0" name=""/>
        <dsp:cNvSpPr/>
      </dsp:nvSpPr>
      <dsp:spPr>
        <a:xfrm rot="16200000">
          <a:off x="-163617" y="1994934"/>
          <a:ext cx="2821548" cy="5360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Атестація</a:t>
          </a:r>
          <a:endParaRPr lang="ru-RU" sz="3500" kern="1200" dirty="0"/>
        </a:p>
      </dsp:txBody>
      <dsp:txXfrm>
        <a:off x="-163617" y="1994934"/>
        <a:ext cx="2821548" cy="536094"/>
      </dsp:txXfrm>
    </dsp:sp>
    <dsp:sp modelId="{90F38C3C-EA3D-413F-9F49-CD1397B125C2}">
      <dsp:nvSpPr>
        <dsp:cNvPr id="0" name=""/>
        <dsp:cNvSpPr/>
      </dsp:nvSpPr>
      <dsp:spPr>
        <a:xfrm>
          <a:off x="1921392" y="6402"/>
          <a:ext cx="3382332" cy="5360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Робота над власною темою</a:t>
          </a:r>
          <a:endParaRPr lang="ru-RU" sz="1400" b="1" kern="1200" dirty="0"/>
        </a:p>
      </dsp:txBody>
      <dsp:txXfrm>
        <a:off x="1921392" y="6402"/>
        <a:ext cx="3382332" cy="536094"/>
      </dsp:txXfrm>
    </dsp:sp>
    <dsp:sp modelId="{F074D0BD-74E3-48A2-958D-6539BBFB3E46}">
      <dsp:nvSpPr>
        <dsp:cNvPr id="0" name=""/>
        <dsp:cNvSpPr/>
      </dsp:nvSpPr>
      <dsp:spPr>
        <a:xfrm>
          <a:off x="1866882" y="675421"/>
          <a:ext cx="3572712" cy="5360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Вивчення досвіду роботи колег. </a:t>
          </a:r>
          <a:r>
            <a:rPr lang="uk-UA" sz="1400" b="1" kern="1200" dirty="0" err="1" smtClean="0"/>
            <a:t>Взаємовідвідування</a:t>
          </a:r>
          <a:r>
            <a:rPr lang="uk-UA" sz="1400" b="1" kern="1200" dirty="0" smtClean="0"/>
            <a:t> </a:t>
          </a:r>
          <a:endParaRPr lang="ru-RU" sz="1400" b="1" kern="1200" dirty="0"/>
        </a:p>
      </dsp:txBody>
      <dsp:txXfrm>
        <a:off x="1866882" y="675421"/>
        <a:ext cx="3572712" cy="536094"/>
      </dsp:txXfrm>
    </dsp:sp>
    <dsp:sp modelId="{988A932E-D79D-4910-935E-EEB389B380C5}">
      <dsp:nvSpPr>
        <dsp:cNvPr id="0" name=""/>
        <dsp:cNvSpPr/>
      </dsp:nvSpPr>
      <dsp:spPr>
        <a:xfrm>
          <a:off x="1866882" y="1345539"/>
          <a:ext cx="4223615" cy="5360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 </a:t>
          </a:r>
          <a:r>
            <a:rPr lang="uk-UA" sz="1400" b="1" kern="1200" dirty="0" smtClean="0"/>
            <a:t>Участь в конкурсах, ярмарках, фестивалях творчості</a:t>
          </a:r>
          <a:endParaRPr lang="ru-RU" sz="1400" b="1" kern="1200" dirty="0"/>
        </a:p>
      </dsp:txBody>
      <dsp:txXfrm>
        <a:off x="1866882" y="1345539"/>
        <a:ext cx="4223615" cy="536094"/>
      </dsp:txXfrm>
    </dsp:sp>
    <dsp:sp modelId="{B1C883D3-B6A3-45C6-B94B-541B675434EB}">
      <dsp:nvSpPr>
        <dsp:cNvPr id="0" name=""/>
        <dsp:cNvSpPr/>
      </dsp:nvSpPr>
      <dsp:spPr>
        <a:xfrm>
          <a:off x="1866882" y="2015657"/>
          <a:ext cx="4363988" cy="4946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Співпраця з бібліотеками, фаховими виданнями, Інтернет - мережею </a:t>
          </a:r>
          <a:endParaRPr lang="ru-RU" sz="1400" b="1" kern="1200" dirty="0"/>
        </a:p>
      </dsp:txBody>
      <dsp:txXfrm>
        <a:off x="1866882" y="2015657"/>
        <a:ext cx="4363988" cy="494648"/>
      </dsp:txXfrm>
    </dsp:sp>
    <dsp:sp modelId="{7C03E9EA-2BC3-4551-B223-FBF9B2D2FCA2}">
      <dsp:nvSpPr>
        <dsp:cNvPr id="0" name=""/>
        <dsp:cNvSpPr/>
      </dsp:nvSpPr>
      <dsp:spPr>
        <a:xfrm>
          <a:off x="1866882" y="2644329"/>
          <a:ext cx="4238931" cy="5360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Підвищення наукового рівня, пошукова робота</a:t>
          </a:r>
          <a:endParaRPr lang="ru-RU" sz="1400" b="1" kern="1200" dirty="0"/>
        </a:p>
      </dsp:txBody>
      <dsp:txXfrm>
        <a:off x="1866882" y="2644329"/>
        <a:ext cx="4238931" cy="536094"/>
      </dsp:txXfrm>
    </dsp:sp>
    <dsp:sp modelId="{48BEC88F-E272-42FE-B083-B8B289231C32}">
      <dsp:nvSpPr>
        <dsp:cNvPr id="0" name=""/>
        <dsp:cNvSpPr/>
      </dsp:nvSpPr>
      <dsp:spPr>
        <a:xfrm>
          <a:off x="1866882" y="3314447"/>
          <a:ext cx="5383607" cy="5360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Розробка власних методик, систем дидактичних матеріалів</a:t>
          </a:r>
          <a:endParaRPr lang="ru-RU" sz="1400" b="1" kern="1200" dirty="0"/>
        </a:p>
      </dsp:txBody>
      <dsp:txXfrm>
        <a:off x="1866882" y="3314447"/>
        <a:ext cx="5383607" cy="536094"/>
      </dsp:txXfrm>
    </dsp:sp>
    <dsp:sp modelId="{96DE7755-065E-4065-A32C-390D798FC193}">
      <dsp:nvSpPr>
        <dsp:cNvPr id="0" name=""/>
        <dsp:cNvSpPr/>
      </dsp:nvSpPr>
      <dsp:spPr>
        <a:xfrm>
          <a:off x="1866882" y="3984565"/>
          <a:ext cx="3364185" cy="5360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Курсова перепідготовка</a:t>
          </a:r>
          <a:endParaRPr lang="ru-RU" sz="1400" b="1" kern="1200" dirty="0"/>
        </a:p>
      </dsp:txBody>
      <dsp:txXfrm>
        <a:off x="1866882" y="3984565"/>
        <a:ext cx="3364185" cy="536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EB673-EFAA-4E9B-B196-38A7AAA89606}">
      <dsp:nvSpPr>
        <dsp:cNvPr id="0" name=""/>
        <dsp:cNvSpPr/>
      </dsp:nvSpPr>
      <dsp:spPr>
        <a:xfrm>
          <a:off x="1865788" y="3044759"/>
          <a:ext cx="1380172" cy="13801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Цілісність гри</a:t>
          </a:r>
          <a:endParaRPr lang="ru-RU" sz="1800" kern="1200" dirty="0"/>
        </a:p>
      </dsp:txBody>
      <dsp:txXfrm>
        <a:off x="2067910" y="3246881"/>
        <a:ext cx="975928" cy="975928"/>
      </dsp:txXfrm>
    </dsp:sp>
    <dsp:sp modelId="{88C0B62D-2A57-401C-891E-953E1B706BEB}">
      <dsp:nvSpPr>
        <dsp:cNvPr id="0" name=""/>
        <dsp:cNvSpPr/>
      </dsp:nvSpPr>
      <dsp:spPr>
        <a:xfrm rot="8497557">
          <a:off x="742424" y="4436844"/>
          <a:ext cx="1357102" cy="393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BE444-9613-4AF8-942C-2FF2D0C305C1}">
      <dsp:nvSpPr>
        <dsp:cNvPr id="0" name=""/>
        <dsp:cNvSpPr/>
      </dsp:nvSpPr>
      <dsp:spPr>
        <a:xfrm>
          <a:off x="233427" y="4530293"/>
          <a:ext cx="1311163" cy="10489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Запобігає втомі</a:t>
          </a:r>
          <a:endParaRPr lang="ru-RU" sz="1600" kern="1200" dirty="0"/>
        </a:p>
      </dsp:txBody>
      <dsp:txXfrm>
        <a:off x="264149" y="4561015"/>
        <a:ext cx="1249719" cy="987487"/>
      </dsp:txXfrm>
    </dsp:sp>
    <dsp:sp modelId="{9CF411AD-49A3-4B44-A909-19CCB1990DF4}">
      <dsp:nvSpPr>
        <dsp:cNvPr id="0" name=""/>
        <dsp:cNvSpPr/>
      </dsp:nvSpPr>
      <dsp:spPr>
        <a:xfrm rot="13409643">
          <a:off x="680445" y="2479517"/>
          <a:ext cx="1519218" cy="393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E55CB-320B-4BB6-810F-34C0E14D1408}">
      <dsp:nvSpPr>
        <dsp:cNvPr id="0" name=""/>
        <dsp:cNvSpPr/>
      </dsp:nvSpPr>
      <dsp:spPr>
        <a:xfrm>
          <a:off x="233417" y="1628903"/>
          <a:ext cx="1311163" cy="1048931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Знижує гіподинамію</a:t>
          </a:r>
          <a:endParaRPr lang="ru-RU" sz="1600" kern="1200" dirty="0"/>
        </a:p>
      </dsp:txBody>
      <dsp:txXfrm>
        <a:off x="264139" y="1659625"/>
        <a:ext cx="1249719" cy="987487"/>
      </dsp:txXfrm>
    </dsp:sp>
    <dsp:sp modelId="{839E6C5F-5AC5-4904-AACA-D9E25A9A8420}">
      <dsp:nvSpPr>
        <dsp:cNvPr id="0" name=""/>
        <dsp:cNvSpPr/>
      </dsp:nvSpPr>
      <dsp:spPr>
        <a:xfrm rot="18854250">
          <a:off x="2878749" y="2470330"/>
          <a:ext cx="1433830" cy="393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A5DD6-D768-4D0F-A1E3-C90F61D08F2C}">
      <dsp:nvSpPr>
        <dsp:cNvPr id="0" name=""/>
        <dsp:cNvSpPr/>
      </dsp:nvSpPr>
      <dsp:spPr>
        <a:xfrm>
          <a:off x="3440227" y="1628902"/>
          <a:ext cx="1311163" cy="1048931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Зароджує інтерес до розумової праці</a:t>
          </a:r>
          <a:endParaRPr lang="ru-RU" sz="1600" kern="1200" dirty="0"/>
        </a:p>
      </dsp:txBody>
      <dsp:txXfrm>
        <a:off x="3470949" y="1659624"/>
        <a:ext cx="1249719" cy="987487"/>
      </dsp:txXfrm>
    </dsp:sp>
    <dsp:sp modelId="{B1026B2A-9EA5-4357-80AC-802A3E2B2769}">
      <dsp:nvSpPr>
        <dsp:cNvPr id="0" name=""/>
        <dsp:cNvSpPr/>
      </dsp:nvSpPr>
      <dsp:spPr>
        <a:xfrm rot="2276820">
          <a:off x="3017743" y="4434937"/>
          <a:ext cx="1376260" cy="3933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60E73-59E9-4EA1-B7D4-1B0CF398AD2C}">
      <dsp:nvSpPr>
        <dsp:cNvPr id="0" name=""/>
        <dsp:cNvSpPr/>
      </dsp:nvSpPr>
      <dsp:spPr>
        <a:xfrm>
          <a:off x="3592938" y="4530299"/>
          <a:ext cx="1311163" cy="104893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Емоційна розрядка</a:t>
          </a:r>
          <a:endParaRPr lang="ru-RU" sz="1600" kern="1200" dirty="0"/>
        </a:p>
      </dsp:txBody>
      <dsp:txXfrm>
        <a:off x="3623660" y="4561021"/>
        <a:ext cx="1249719" cy="987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418B6-B027-45F8-964E-89D7FFAD1A5E}">
      <dsp:nvSpPr>
        <dsp:cNvPr id="0" name=""/>
        <dsp:cNvSpPr/>
      </dsp:nvSpPr>
      <dsp:spPr>
        <a:xfrm>
          <a:off x="47418" y="1523391"/>
          <a:ext cx="2800377" cy="99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Види ігор</a:t>
          </a:r>
          <a:endParaRPr lang="ru-RU" sz="2800" kern="1200" dirty="0"/>
        </a:p>
      </dsp:txBody>
      <dsp:txXfrm>
        <a:off x="76502" y="1552475"/>
        <a:ext cx="2742209" cy="934832"/>
      </dsp:txXfrm>
    </dsp:sp>
    <dsp:sp modelId="{FA6D1EA2-806A-4CDB-A055-DFC50800CA89}">
      <dsp:nvSpPr>
        <dsp:cNvPr id="0" name=""/>
        <dsp:cNvSpPr/>
      </dsp:nvSpPr>
      <dsp:spPr>
        <a:xfrm rot="17891127">
          <a:off x="2359635" y="1195655"/>
          <a:ext cx="185023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850239" y="88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38499" y="1158213"/>
        <a:ext cx="92511" cy="92511"/>
      </dsp:txXfrm>
    </dsp:sp>
    <dsp:sp modelId="{B852784F-8D1C-4D5A-9101-6B49E9CD44E0}">
      <dsp:nvSpPr>
        <dsp:cNvPr id="0" name=""/>
        <dsp:cNvSpPr/>
      </dsp:nvSpPr>
      <dsp:spPr>
        <a:xfrm>
          <a:off x="3721714" y="167440"/>
          <a:ext cx="886425" cy="443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1"/>
              </a:solidFill>
            </a:rPr>
            <a:t>Творчі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734695" y="180421"/>
        <a:ext cx="860463" cy="417250"/>
      </dsp:txXfrm>
    </dsp:sp>
    <dsp:sp modelId="{D1EB91E3-005F-4927-AABC-B63F60E77741}">
      <dsp:nvSpPr>
        <dsp:cNvPr id="0" name=""/>
        <dsp:cNvSpPr/>
      </dsp:nvSpPr>
      <dsp:spPr>
        <a:xfrm rot="20500876">
          <a:off x="4594850" y="297811"/>
          <a:ext cx="524475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24475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43976" y="293512"/>
        <a:ext cx="26223" cy="26223"/>
      </dsp:txXfrm>
    </dsp:sp>
    <dsp:sp modelId="{1D1E91EB-D2A5-44B4-BD68-E6E6C56E3A85}">
      <dsp:nvSpPr>
        <dsp:cNvPr id="0" name=""/>
        <dsp:cNvSpPr/>
      </dsp:nvSpPr>
      <dsp:spPr>
        <a:xfrm>
          <a:off x="5106036" y="2596"/>
          <a:ext cx="1725569" cy="443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Сюжетно-рольові</a:t>
          </a:r>
          <a:endParaRPr lang="ru-RU" sz="1400" kern="1200" dirty="0"/>
        </a:p>
      </dsp:txBody>
      <dsp:txXfrm>
        <a:off x="5119017" y="15577"/>
        <a:ext cx="1699607" cy="417250"/>
      </dsp:txXfrm>
    </dsp:sp>
    <dsp:sp modelId="{B19589B2-68F9-44F3-A43E-0B137F047C51}">
      <dsp:nvSpPr>
        <dsp:cNvPr id="0" name=""/>
        <dsp:cNvSpPr/>
      </dsp:nvSpPr>
      <dsp:spPr>
        <a:xfrm rot="2082424">
          <a:off x="4554258" y="552658"/>
          <a:ext cx="60565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605658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41946" y="546330"/>
        <a:ext cx="30282" cy="30282"/>
      </dsp:txXfrm>
    </dsp:sp>
    <dsp:sp modelId="{A175ECAD-58B5-40A4-A301-88E573DD9212}">
      <dsp:nvSpPr>
        <dsp:cNvPr id="0" name=""/>
        <dsp:cNvSpPr/>
      </dsp:nvSpPr>
      <dsp:spPr>
        <a:xfrm>
          <a:off x="5106036" y="512291"/>
          <a:ext cx="1725569" cy="443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Театральні</a:t>
          </a:r>
          <a:endParaRPr lang="ru-RU" sz="1400" kern="1200" dirty="0"/>
        </a:p>
      </dsp:txBody>
      <dsp:txXfrm>
        <a:off x="5119017" y="525272"/>
        <a:ext cx="1699607" cy="417250"/>
      </dsp:txXfrm>
    </dsp:sp>
    <dsp:sp modelId="{0988DC9A-79CB-4038-9058-B04A4E625585}">
      <dsp:nvSpPr>
        <dsp:cNvPr id="0" name=""/>
        <dsp:cNvSpPr/>
      </dsp:nvSpPr>
      <dsp:spPr>
        <a:xfrm rot="3586380">
          <a:off x="4362581" y="807506"/>
          <a:ext cx="98901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989013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32362" y="791594"/>
        <a:ext cx="49450" cy="49450"/>
      </dsp:txXfrm>
    </dsp:sp>
    <dsp:sp modelId="{0EF84FB4-E67B-414B-B672-4794C6606785}">
      <dsp:nvSpPr>
        <dsp:cNvPr id="0" name=""/>
        <dsp:cNvSpPr/>
      </dsp:nvSpPr>
      <dsp:spPr>
        <a:xfrm>
          <a:off x="5106036" y="1021985"/>
          <a:ext cx="2413470" cy="443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Конструктивно-будівельні</a:t>
          </a:r>
          <a:endParaRPr lang="ru-RU" sz="1400" kern="1200" dirty="0"/>
        </a:p>
      </dsp:txBody>
      <dsp:txXfrm>
        <a:off x="5119017" y="1034966"/>
        <a:ext cx="2387508" cy="417250"/>
      </dsp:txXfrm>
    </dsp:sp>
    <dsp:sp modelId="{AADEF255-0FFD-4004-9B15-A9F2E142EF6C}">
      <dsp:nvSpPr>
        <dsp:cNvPr id="0" name=""/>
        <dsp:cNvSpPr/>
      </dsp:nvSpPr>
      <dsp:spPr>
        <a:xfrm rot="4196989">
          <a:off x="4130959" y="1062353"/>
          <a:ext cx="145225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452257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20781" y="1034860"/>
        <a:ext cx="72612" cy="72612"/>
      </dsp:txXfrm>
    </dsp:sp>
    <dsp:sp modelId="{46FCC883-CB8C-43AA-A360-7A58C56C3B5B}">
      <dsp:nvSpPr>
        <dsp:cNvPr id="0" name=""/>
        <dsp:cNvSpPr/>
      </dsp:nvSpPr>
      <dsp:spPr>
        <a:xfrm>
          <a:off x="5106036" y="1531680"/>
          <a:ext cx="2400156" cy="443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 елементами праці та художньо-творчої діяльності</a:t>
          </a:r>
          <a:endParaRPr lang="ru-RU" sz="1400" kern="1200" dirty="0"/>
        </a:p>
      </dsp:txBody>
      <dsp:txXfrm>
        <a:off x="5119017" y="1544661"/>
        <a:ext cx="2374194" cy="417250"/>
      </dsp:txXfrm>
    </dsp:sp>
    <dsp:sp modelId="{42C1BF69-D002-4A46-A811-8AED507C4D36}">
      <dsp:nvSpPr>
        <dsp:cNvPr id="0" name=""/>
        <dsp:cNvSpPr/>
      </dsp:nvSpPr>
      <dsp:spPr>
        <a:xfrm rot="3068390">
          <a:off x="2545764" y="2642317"/>
          <a:ext cx="162130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621308" y="88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15885" y="2610598"/>
        <a:ext cx="81065" cy="81065"/>
      </dsp:txXfrm>
    </dsp:sp>
    <dsp:sp modelId="{0C5CBFCA-BFE3-486E-8043-FA4530C6CF47}">
      <dsp:nvSpPr>
        <dsp:cNvPr id="0" name=""/>
        <dsp:cNvSpPr/>
      </dsp:nvSpPr>
      <dsp:spPr>
        <a:xfrm>
          <a:off x="3865040" y="2903479"/>
          <a:ext cx="1608543" cy="757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</a:rPr>
            <a:t>За готовими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</a:rPr>
            <a:t> правилами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887235" y="2925674"/>
        <a:ext cx="1564153" cy="713393"/>
      </dsp:txXfrm>
    </dsp:sp>
    <dsp:sp modelId="{9A3270B9-F0DF-48E2-ADFC-391A4D817471}">
      <dsp:nvSpPr>
        <dsp:cNvPr id="0" name=""/>
        <dsp:cNvSpPr/>
      </dsp:nvSpPr>
      <dsp:spPr>
        <a:xfrm rot="17350740">
          <a:off x="5111222" y="2763862"/>
          <a:ext cx="107929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079293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23886" y="2745693"/>
        <a:ext cx="53964" cy="53964"/>
      </dsp:txXfrm>
    </dsp:sp>
    <dsp:sp modelId="{BCC88E2F-1236-4328-AE31-741B3442E9EE}">
      <dsp:nvSpPr>
        <dsp:cNvPr id="0" name=""/>
        <dsp:cNvSpPr/>
      </dsp:nvSpPr>
      <dsp:spPr>
        <a:xfrm>
          <a:off x="5828154" y="2041375"/>
          <a:ext cx="1295546" cy="443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Дидактичні</a:t>
          </a:r>
          <a:endParaRPr lang="ru-RU" sz="1400" kern="1200" dirty="0"/>
        </a:p>
      </dsp:txBody>
      <dsp:txXfrm>
        <a:off x="5841135" y="2054356"/>
        <a:ext cx="1269584" cy="417250"/>
      </dsp:txXfrm>
    </dsp:sp>
    <dsp:sp modelId="{05FE92D3-493B-4F65-9225-0DD5B0B2BA0C}">
      <dsp:nvSpPr>
        <dsp:cNvPr id="0" name=""/>
        <dsp:cNvSpPr/>
      </dsp:nvSpPr>
      <dsp:spPr>
        <a:xfrm rot="18289469">
          <a:off x="5340422" y="3018710"/>
          <a:ext cx="62089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620893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5346" y="3012001"/>
        <a:ext cx="31044" cy="31044"/>
      </dsp:txXfrm>
    </dsp:sp>
    <dsp:sp modelId="{ACFE2D37-3AD8-4763-961C-A347E6D732A7}">
      <dsp:nvSpPr>
        <dsp:cNvPr id="0" name=""/>
        <dsp:cNvSpPr/>
      </dsp:nvSpPr>
      <dsp:spPr>
        <a:xfrm>
          <a:off x="5828154" y="2551069"/>
          <a:ext cx="1295546" cy="443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Ігри-подорожі</a:t>
          </a:r>
          <a:endParaRPr lang="ru-RU" sz="1400" kern="1200" dirty="0"/>
        </a:p>
      </dsp:txBody>
      <dsp:txXfrm>
        <a:off x="5841135" y="2564050"/>
        <a:ext cx="1269584" cy="417250"/>
      </dsp:txXfrm>
    </dsp:sp>
    <dsp:sp modelId="{4D3FE855-101E-407D-83D6-AF59CF503C8E}">
      <dsp:nvSpPr>
        <dsp:cNvPr id="0" name=""/>
        <dsp:cNvSpPr/>
      </dsp:nvSpPr>
      <dsp:spPr>
        <a:xfrm>
          <a:off x="5473584" y="3273557"/>
          <a:ext cx="35457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354570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42004" y="3273506"/>
        <a:ext cx="17728" cy="17728"/>
      </dsp:txXfrm>
    </dsp:sp>
    <dsp:sp modelId="{FCA002F7-3C83-461E-9403-8464284A5F06}">
      <dsp:nvSpPr>
        <dsp:cNvPr id="0" name=""/>
        <dsp:cNvSpPr/>
      </dsp:nvSpPr>
      <dsp:spPr>
        <a:xfrm>
          <a:off x="5828154" y="3060764"/>
          <a:ext cx="1295546" cy="443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Народні</a:t>
          </a:r>
          <a:endParaRPr lang="ru-RU" sz="1400" kern="1200" dirty="0"/>
        </a:p>
      </dsp:txBody>
      <dsp:txXfrm>
        <a:off x="5841135" y="3073745"/>
        <a:ext cx="1269584" cy="417250"/>
      </dsp:txXfrm>
    </dsp:sp>
    <dsp:sp modelId="{6F28C213-EE02-4676-9DE3-A7334F20FDE8}">
      <dsp:nvSpPr>
        <dsp:cNvPr id="0" name=""/>
        <dsp:cNvSpPr/>
      </dsp:nvSpPr>
      <dsp:spPr>
        <a:xfrm rot="1530518">
          <a:off x="5422903" y="3497453"/>
          <a:ext cx="103981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039810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16813" y="3480271"/>
        <a:ext cx="51990" cy="51990"/>
      </dsp:txXfrm>
    </dsp:sp>
    <dsp:sp modelId="{2923DFA9-962B-42C4-8E6F-0221E1F49C92}">
      <dsp:nvSpPr>
        <dsp:cNvPr id="0" name=""/>
        <dsp:cNvSpPr/>
      </dsp:nvSpPr>
      <dsp:spPr>
        <a:xfrm>
          <a:off x="6412033" y="3508555"/>
          <a:ext cx="1295546" cy="443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Рухливі</a:t>
          </a:r>
          <a:endParaRPr lang="ru-RU" sz="1400" kern="1200" dirty="0"/>
        </a:p>
      </dsp:txBody>
      <dsp:txXfrm>
        <a:off x="6425014" y="3521536"/>
        <a:ext cx="1269584" cy="417250"/>
      </dsp:txXfrm>
    </dsp:sp>
    <dsp:sp modelId="{A2FDE485-1E34-452E-8D76-C73547FC7B81}">
      <dsp:nvSpPr>
        <dsp:cNvPr id="0" name=""/>
        <dsp:cNvSpPr/>
      </dsp:nvSpPr>
      <dsp:spPr>
        <a:xfrm rot="4207011">
          <a:off x="5155734" y="3726509"/>
          <a:ext cx="96333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963330" y="881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13316" y="3711240"/>
        <a:ext cx="48166" cy="48166"/>
      </dsp:txXfrm>
    </dsp:sp>
    <dsp:sp modelId="{0ED7C0D8-6B0F-4B1F-9FDC-B987CC3057EF}">
      <dsp:nvSpPr>
        <dsp:cNvPr id="0" name=""/>
        <dsp:cNvSpPr/>
      </dsp:nvSpPr>
      <dsp:spPr>
        <a:xfrm>
          <a:off x="5801215" y="3966669"/>
          <a:ext cx="1399258" cy="4432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Інтелектуальні</a:t>
          </a:r>
          <a:endParaRPr lang="ru-RU" sz="1400" kern="1200" dirty="0"/>
        </a:p>
      </dsp:txBody>
      <dsp:txXfrm>
        <a:off x="5814196" y="3979650"/>
        <a:ext cx="1373296" cy="41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A7E78-F19F-4A84-9EFF-08E251DAED6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Попович М.М.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2F21E-119F-4C75-86E2-5547CAD4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620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22D9-5726-484B-AB26-A75947C81C4D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Попович М.М.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7500-A348-4A3C-99DD-8B79ECCE1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115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Попович М.М.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027500-A348-4A3C-99DD-8B79ECCE13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1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7500-A348-4A3C-99DD-8B79ECCE13BD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Попович М.М.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7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95605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87F2-B3F5-411E-BB07-38C98C69695F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BBAE-6462-4292-A25E-B31FB3644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0007-4155-41F5-9F2A-37E222E02B23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56E0-A288-410F-8E81-D0420CC6D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7C0D-E695-4D0A-88EC-F44A50F86E7D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E4670-0BB5-40DE-9065-AD6C491373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C75F-C639-4BA4-A3BA-D2FDA87A5586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02B6-60BF-4BF8-86CD-79E99B471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76AE-CD95-4F66-AF82-185B96D773D5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A3AEB-C072-4062-A328-8C8A3A017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600200"/>
            <a:ext cx="701619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003D-62B1-4693-B5B6-A7F02443B44D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A299-6A59-4304-82F6-F3C719DB2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A9BE-19BC-40E9-AEBD-2C7BF750828C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4B88-3188-41F9-9239-BF8F340FE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7EE37-4938-4158-88FA-592DB68752B6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0325-888F-40A0-85C4-F0CCD5FDC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7088-E5BB-4ACB-8190-250BADCAB5CD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A7D3-828B-4FA5-A353-A27901FEE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6ED5C-4ADC-4346-BE03-2A82D5D40F8C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9484-93BD-4617-87E7-FA0AC472B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6798-8C1F-45BE-864E-99CFA457FD27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67AE4-B12D-4A71-AB76-03788897F9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EF3E3-62C6-4D25-8A5D-04F889965A28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04A7-25C4-4F0F-9638-27979A202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09FB72-A30D-453D-BAD7-0F0F61C3A2DB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19C2E8-572C-4433-901B-0E20493471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tiff"/><Relationship Id="rId7" Type="http://schemas.openxmlformats.org/officeDocument/2006/relationships/image" Target="../media/image38.jpe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680310"/>
            <a:ext cx="4420210" cy="1934310"/>
          </a:xfrm>
        </p:spPr>
        <p:txBody>
          <a:bodyPr/>
          <a:lstStyle/>
          <a:p>
            <a:r>
              <a:rPr lang="uk-UA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досвіду роботи вчителя початкових класів </a:t>
            </a:r>
            <a:br>
              <a:rPr lang="uk-UA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Попович М.М.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18179"/>
            <a:ext cx="3503980" cy="330798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: </a:t>
            </a:r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</a:p>
          <a:p>
            <a:endParaRPr lang="uk-UA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 категорія: </a:t>
            </a:r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 </a:t>
            </a:r>
          </a:p>
          <a:p>
            <a:endParaRPr lang="uk-UA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стаж: </a:t>
            </a:r>
          </a:p>
          <a:p>
            <a:pPr algn="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роки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1749245"/>
            <a:ext cx="3397217" cy="45296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89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68" y="3124898"/>
            <a:ext cx="3054882" cy="2290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664">
            <a:off x="2661781" y="4445845"/>
            <a:ext cx="2609308" cy="1956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1" y="3885296"/>
            <a:ext cx="2510463" cy="1882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89" y="1138425"/>
            <a:ext cx="2758075" cy="2068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03" y="4963640"/>
            <a:ext cx="2569990" cy="14456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53" y="1176601"/>
            <a:ext cx="2748690" cy="2061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40" y="2665474"/>
            <a:ext cx="3094738" cy="1737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3555" y="55414"/>
            <a:ext cx="5328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 бути чудовим педагогом, </a:t>
            </a:r>
          </a:p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треба любити те, що викладаєш, </a:t>
            </a:r>
          </a:p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любити тих, </a:t>
            </a:r>
          </a:p>
          <a:p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 викладаєш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519">
            <a:off x="550769" y="1901951"/>
            <a:ext cx="2467806" cy="18508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37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Науково-пошукова</a:t>
            </a:r>
            <a:b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робота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Georgia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Афганістан. Обпалений війною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321">
            <a:off x="233615" y="2296045"/>
            <a:ext cx="2271216" cy="3123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2183174"/>
            <a:ext cx="2345901" cy="3219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657">
            <a:off x="6601333" y="2184732"/>
            <a:ext cx="2198465" cy="301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787">
            <a:off x="4451717" y="2084261"/>
            <a:ext cx="2235249" cy="3067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797">
            <a:off x="451082" y="4382832"/>
            <a:ext cx="2719400" cy="2039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08" y="4506644"/>
            <a:ext cx="2736350" cy="2052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302">
            <a:off x="5946345" y="4526880"/>
            <a:ext cx="2709370" cy="2032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75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Дивовижне 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 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прекрасне поруч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/>
              <a:t>Усе, що робиться з любов‘ю, приречене на успіх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192">
            <a:off x="212116" y="2171990"/>
            <a:ext cx="2963965" cy="2222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3821">
            <a:off x="492162" y="3859922"/>
            <a:ext cx="3116671" cy="2337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3568">
            <a:off x="2635424" y="4298195"/>
            <a:ext cx="3044950" cy="2283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2114724"/>
            <a:ext cx="3116671" cy="2337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486">
            <a:off x="5086742" y="4108238"/>
            <a:ext cx="3059051" cy="229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622">
            <a:off x="5614655" y="2238558"/>
            <a:ext cx="2786447" cy="2089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4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1902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b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УВАГУ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260" y="1749244"/>
            <a:ext cx="3359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сад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івник</a:t>
            </a:r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доглядає молоді саджанці, так і я допомагаю своїм учням тягнутися до світла знань, бо вірю, що вони виростуть мудрими і творчими, здатними утверджувати і примножувати добро. </a:t>
            </a:r>
          </a:p>
          <a:p>
            <a:pPr algn="ctr"/>
            <a:r>
              <a:rPr lang="uk-U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вірю в своїх учнів.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31" y="1749244"/>
            <a:ext cx="4976058" cy="36750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92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527605"/>
            <a:ext cx="4995115" cy="213978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BatangChe" pitchFamily="49" charset="-127"/>
                <a:cs typeface="Courier New" pitchFamily="49" charset="0"/>
              </a:rPr>
              <a:t>Я вибрала долю собі сама</a:t>
            </a:r>
            <a:br>
              <a:rPr lang="uk-UA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BatangChe" pitchFamily="49" charset="-127"/>
                <a:cs typeface="Courier New" pitchFamily="49" charset="0"/>
              </a:rPr>
            </a:br>
            <a:r>
              <a:rPr lang="uk-UA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BatangChe" pitchFamily="49" charset="-127"/>
                <a:cs typeface="Courier New" pitchFamily="49" charset="0"/>
              </a:rPr>
              <a:t>І що зі мною не станеться,-</a:t>
            </a:r>
            <a:br>
              <a:rPr lang="uk-UA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BatangChe" pitchFamily="49" charset="-127"/>
                <a:cs typeface="Courier New" pitchFamily="49" charset="0"/>
              </a:rPr>
            </a:br>
            <a:r>
              <a:rPr lang="uk-UA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BatangChe" pitchFamily="49" charset="-127"/>
                <a:cs typeface="Courier New" pitchFamily="49" charset="0"/>
              </a:rPr>
              <a:t>У мене жодних претензій нема</a:t>
            </a:r>
            <a:br>
              <a:rPr lang="uk-UA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BatangChe" pitchFamily="49" charset="-127"/>
                <a:cs typeface="Courier New" pitchFamily="49" charset="0"/>
              </a:rPr>
            </a:br>
            <a:r>
              <a:rPr lang="uk-UA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BatangChe" pitchFamily="49" charset="-127"/>
                <a:cs typeface="Courier New" pitchFamily="49" charset="0"/>
              </a:rPr>
              <a:t>До Долі – моєї обраниці</a:t>
            </a:r>
            <a:br>
              <a:rPr lang="uk-UA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BatangChe" pitchFamily="49" charset="-127"/>
                <a:cs typeface="Courier New" pitchFamily="49" charset="0"/>
              </a:rPr>
            </a:br>
            <a:r>
              <a:rPr lang="uk-UA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BatangChe" pitchFamily="49" charset="-127"/>
                <a:cs typeface="Courier New" pitchFamily="49" charset="0"/>
              </a:rPr>
              <a:t>              Ліна Костенко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BatangChe" pitchFamily="49" charset="-127"/>
              <a:cs typeface="Courier New" pitchFamily="49" charset="0"/>
            </a:endParaRPr>
          </a:p>
        </p:txBody>
      </p:sp>
      <p:sp>
        <p:nvSpPr>
          <p:cNvPr id="15362" name="Текст 4"/>
          <p:cNvSpPr>
            <a:spLocks noGrp="1"/>
          </p:cNvSpPr>
          <p:nvPr>
            <p:ph type="body" sz="half" idx="2"/>
          </p:nvPr>
        </p:nvSpPr>
        <p:spPr>
          <a:xfrm>
            <a:off x="296260" y="3123590"/>
            <a:ext cx="4581150" cy="213719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800" b="1" dirty="0" smtClean="0">
                <a:latin typeface="Georgia" pitchFamily="18" charset="0"/>
                <a:ea typeface="Batang"/>
                <a:cs typeface="Batang"/>
              </a:rPr>
              <a:t>Життєве кредо: </a:t>
            </a:r>
          </a:p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"/>
                <a:cs typeface="Batang"/>
              </a:rPr>
              <a:t>Ніколи не зупиняйся на досягнутому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"/>
              <a:cs typeface="Batang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02" y="2665474"/>
            <a:ext cx="4286980" cy="3215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784" y="222195"/>
            <a:ext cx="4089216" cy="100443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Мої досягнення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2543">
            <a:off x="296260" y="1443835"/>
            <a:ext cx="2253025" cy="3206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2813" y="3601838"/>
            <a:ext cx="2074145" cy="2988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19295" y="1536554"/>
            <a:ext cx="1948623" cy="2776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590">
            <a:off x="6409085" y="1424464"/>
            <a:ext cx="2134226" cy="3049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9914" y="1611157"/>
            <a:ext cx="1854090" cy="2676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3065" y="3604585"/>
            <a:ext cx="2083010" cy="2990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9050" y="3736248"/>
            <a:ext cx="1941004" cy="28588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78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" y="5260975"/>
            <a:ext cx="8552160" cy="8604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FF0000"/>
                </a:solidFill>
                <a:latin typeface="Georgia" pitchFamily="18" charset="0"/>
              </a:rPr>
              <a:t>Проблема над якою працюю:</a:t>
            </a:r>
            <a:r>
              <a:rPr lang="uk-UA" sz="3200" b="1" dirty="0" smtClean="0">
                <a:latin typeface="Georgia" pitchFamily="18" charset="0"/>
              </a:rPr>
              <a:t> «Використання дидактичних ігор на уроках математики в початкових класах»</a:t>
            </a:r>
            <a:endParaRPr lang="en-US" sz="3200" b="1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648">
            <a:off x="305843" y="2026937"/>
            <a:ext cx="3053863" cy="2290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40" y="374900"/>
            <a:ext cx="3151173" cy="2079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Себе навчай, </a:t>
            </a:r>
            <a:b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щоб рухатись вперед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590411"/>
              </p:ext>
            </p:extLst>
          </p:nvPr>
        </p:nvGraphicFramePr>
        <p:xfrm>
          <a:off x="1517900" y="16002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086">
            <a:off x="-237351" y="4209952"/>
            <a:ext cx="3951342" cy="28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09390" cy="223972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Жодного уроку без гри. В ній відкривається перед дітьми світ. Розкриваються творчі здібності особистості. Без гри немає і не може бути повноцінного розвитку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274232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65475"/>
            <a:ext cx="3008313" cy="3460688"/>
          </a:xfrm>
        </p:spPr>
        <p:txBody>
          <a:bodyPr/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Функції гри: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Навчальна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Розважальна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Комунікативна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Психологічна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Розвивальна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397033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- це дитяча робота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2511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5" y="4039820"/>
            <a:ext cx="4342790" cy="30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063" y="5567363"/>
            <a:ext cx="6872287" cy="7032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0" dirty="0" smtClean="0">
                <a:latin typeface="Georgia" pitchFamily="18" charset="0"/>
              </a:rPr>
              <a:t/>
            </a:r>
            <a:br>
              <a:rPr lang="uk-UA" b="0" dirty="0" smtClean="0">
                <a:latin typeface="Georgia" pitchFamily="18" charset="0"/>
              </a:rPr>
            </a:br>
            <a:endParaRPr lang="ru-RU" sz="3600" b="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4063" y="374650"/>
            <a:ext cx="5955807" cy="4691063"/>
          </a:xfrm>
        </p:spPr>
        <p:txBody>
          <a:bodyPr/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Головний вихователь – життя. </a:t>
            </a: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Основний вихователь – родина.</a:t>
            </a: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Справа вчителя - пов‘язати </a:t>
            </a: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перше з другим і додати щось від себе.</a:t>
            </a:r>
          </a:p>
          <a:p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endParaRPr lang="uk-UA" sz="2400" dirty="0" smtClean="0">
              <a:latin typeface="Georgia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Попович М.М.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267">
            <a:off x="4863413" y="2256853"/>
            <a:ext cx="3359510" cy="2519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942">
            <a:off x="590629" y="2513699"/>
            <a:ext cx="3009932" cy="2257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783">
            <a:off x="469357" y="4301740"/>
            <a:ext cx="2901395" cy="21760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991">
            <a:off x="5281190" y="4210167"/>
            <a:ext cx="2686829" cy="2015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86834" y="3581704"/>
            <a:ext cx="3170758" cy="2092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МІЄМО </a:t>
            </a:r>
            <a:b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1" y="1596540"/>
            <a:ext cx="3054100" cy="2290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Попович М.М.</a:t>
            </a: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0" y="3123590"/>
            <a:ext cx="3523884" cy="2642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70" y="1681644"/>
            <a:ext cx="3206805" cy="240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3" y="3070701"/>
            <a:ext cx="2819824" cy="2114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98" y="4445046"/>
            <a:ext cx="2943147" cy="2207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0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288</Words>
  <Application>Microsoft Office PowerPoint</Application>
  <PresentationFormat>Экран (4:3)</PresentationFormat>
  <Paragraphs>80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Презентація досвіду роботи вчителя початкових класів  Попович М.М.</vt:lpstr>
      <vt:lpstr>Я вибрала долю собі сама І що зі мною не станеться,- У мене жодних претензій нема До Долі – моєї обраниці               Ліна Костенко</vt:lpstr>
      <vt:lpstr>Мої досягнення</vt:lpstr>
      <vt:lpstr>Проблема над якою працюю: «Використання дидактичних ігор на уроках математики в початкових класах»</vt:lpstr>
      <vt:lpstr>Себе навчай,  щоб рухатись вперед</vt:lpstr>
      <vt:lpstr>    Жодного уроку без гри. В ній відкривається перед дітьми світ. Розкриваються творчі здібності особистості. Без гри немає і не може бути повноцінного розвитку</vt:lpstr>
      <vt:lpstr>Гра - це дитяча робота</vt:lpstr>
      <vt:lpstr> </vt:lpstr>
      <vt:lpstr>ВМІЄМО  ПРАЦЮВАТИ</vt:lpstr>
      <vt:lpstr>Презентация PowerPoint</vt:lpstr>
      <vt:lpstr>Науково-пошукова  робота</vt:lpstr>
      <vt:lpstr>Дивовижне  і прекрасне поруч </vt:lpstr>
      <vt:lpstr>ДЯКУЮ  ЗА УВАГУ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74</cp:revision>
  <dcterms:created xsi:type="dcterms:W3CDTF">2013-08-21T19:17:07Z</dcterms:created>
  <dcterms:modified xsi:type="dcterms:W3CDTF">2015-05-04T08:28:29Z</dcterms:modified>
</cp:coreProperties>
</file>